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5"/>
  </p:notesMasterIdLst>
  <p:sldIdLst>
    <p:sldId id="260" r:id="rId2"/>
    <p:sldId id="261" r:id="rId3"/>
    <p:sldId id="262" r:id="rId4"/>
    <p:sldId id="257" r:id="rId5"/>
    <p:sldId id="259" r:id="rId6"/>
    <p:sldId id="263" r:id="rId7"/>
    <p:sldId id="264" r:id="rId8"/>
    <p:sldId id="265" r:id="rId9"/>
    <p:sldId id="267" r:id="rId10"/>
    <p:sldId id="268" r:id="rId11"/>
    <p:sldId id="269" r:id="rId12"/>
    <p:sldId id="378" r:id="rId13"/>
    <p:sldId id="380" r:id="rId14"/>
    <p:sldId id="273" r:id="rId15"/>
    <p:sldId id="276" r:id="rId16"/>
    <p:sldId id="368" r:id="rId17"/>
    <p:sldId id="274" r:id="rId18"/>
    <p:sldId id="281" r:id="rId19"/>
    <p:sldId id="275" r:id="rId20"/>
    <p:sldId id="280" r:id="rId21"/>
    <p:sldId id="278" r:id="rId22"/>
    <p:sldId id="381" r:id="rId23"/>
    <p:sldId id="382" r:id="rId24"/>
    <p:sldId id="282" r:id="rId25"/>
    <p:sldId id="283" r:id="rId26"/>
    <p:sldId id="285" r:id="rId27"/>
    <p:sldId id="284" r:id="rId28"/>
    <p:sldId id="369" r:id="rId29"/>
    <p:sldId id="379" r:id="rId30"/>
    <p:sldId id="287" r:id="rId31"/>
    <p:sldId id="288" r:id="rId32"/>
    <p:sldId id="289" r:id="rId33"/>
    <p:sldId id="293" r:id="rId34"/>
    <p:sldId id="294" r:id="rId35"/>
    <p:sldId id="295" r:id="rId36"/>
    <p:sldId id="296" r:id="rId37"/>
    <p:sldId id="297" r:id="rId38"/>
    <p:sldId id="370" r:id="rId39"/>
    <p:sldId id="290" r:id="rId40"/>
    <p:sldId id="298" r:id="rId41"/>
    <p:sldId id="291" r:id="rId42"/>
    <p:sldId id="292" r:id="rId43"/>
    <p:sldId id="371" r:id="rId44"/>
    <p:sldId id="299" r:id="rId45"/>
    <p:sldId id="300" r:id="rId46"/>
    <p:sldId id="301" r:id="rId47"/>
    <p:sldId id="321" r:id="rId48"/>
    <p:sldId id="302" r:id="rId49"/>
    <p:sldId id="303" r:id="rId50"/>
    <p:sldId id="304" r:id="rId51"/>
    <p:sldId id="305" r:id="rId52"/>
    <p:sldId id="307" r:id="rId53"/>
    <p:sldId id="323" r:id="rId54"/>
    <p:sldId id="308" r:id="rId55"/>
    <p:sldId id="309" r:id="rId56"/>
    <p:sldId id="372" r:id="rId57"/>
    <p:sldId id="310" r:id="rId58"/>
    <p:sldId id="311" r:id="rId59"/>
    <p:sldId id="312" r:id="rId60"/>
    <p:sldId id="313" r:id="rId61"/>
    <p:sldId id="314" r:id="rId62"/>
    <p:sldId id="315" r:id="rId63"/>
    <p:sldId id="373" r:id="rId64"/>
    <p:sldId id="316" r:id="rId65"/>
    <p:sldId id="317" r:id="rId66"/>
    <p:sldId id="318" r:id="rId67"/>
    <p:sldId id="319" r:id="rId68"/>
    <p:sldId id="320" r:id="rId69"/>
    <p:sldId id="324" r:id="rId70"/>
    <p:sldId id="325" r:id="rId71"/>
    <p:sldId id="326" r:id="rId72"/>
    <p:sldId id="327" r:id="rId73"/>
    <p:sldId id="328" r:id="rId74"/>
    <p:sldId id="329" r:id="rId75"/>
    <p:sldId id="330" r:id="rId76"/>
    <p:sldId id="331" r:id="rId77"/>
    <p:sldId id="332" r:id="rId78"/>
    <p:sldId id="333" r:id="rId79"/>
    <p:sldId id="366" r:id="rId80"/>
    <p:sldId id="334"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74" r:id="rId96"/>
    <p:sldId id="375" r:id="rId97"/>
    <p:sldId id="351" r:id="rId98"/>
    <p:sldId id="352" r:id="rId99"/>
    <p:sldId id="353" r:id="rId100"/>
    <p:sldId id="376"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7"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6C798A-B711-49CA-8A70-39CBE9121545}">
          <p14:sldIdLst>
            <p14:sldId id="260"/>
            <p14:sldId id="261"/>
            <p14:sldId id="262"/>
            <p14:sldId id="257"/>
            <p14:sldId id="259"/>
            <p14:sldId id="263"/>
            <p14:sldId id="264"/>
          </p14:sldIdLst>
        </p14:section>
        <p14:section name="CAD Down: Oil+Gold" id="{DCF2D3FE-70D8-4BFD-9F3A-B662232A5713}">
          <p14:sldIdLst>
            <p14:sldId id="265"/>
            <p14:sldId id="267"/>
            <p14:sldId id="268"/>
            <p14:sldId id="269"/>
            <p14:sldId id="378"/>
            <p14:sldId id="380"/>
            <p14:sldId id="273"/>
            <p14:sldId id="276"/>
            <p14:sldId id="368"/>
            <p14:sldId id="274"/>
            <p14:sldId id="281"/>
            <p14:sldId id="275"/>
            <p14:sldId id="280"/>
            <p14:sldId id="278"/>
            <p14:sldId id="381"/>
            <p14:sldId id="382"/>
          </p14:sldIdLst>
        </p14:section>
        <p14:section name="Ranking" id="{2FCE8A01-22C0-4DC0-A241-676AE4CAF7D2}">
          <p14:sldIdLst>
            <p14:sldId id="282"/>
            <p14:sldId id="283"/>
            <p14:sldId id="285"/>
            <p14:sldId id="284"/>
            <p14:sldId id="369"/>
            <p14:sldId id="379"/>
            <p14:sldId id="287"/>
          </p14:sldIdLst>
        </p14:section>
        <p14:section name="Export Problems" id="{7454D583-2E88-4984-B1C6-5AB4CAC2B6E7}">
          <p14:sldIdLst>
            <p14:sldId id="288"/>
            <p14:sldId id="289"/>
            <p14:sldId id="293"/>
            <p14:sldId id="294"/>
            <p14:sldId id="295"/>
            <p14:sldId id="296"/>
            <p14:sldId id="297"/>
            <p14:sldId id="370"/>
            <p14:sldId id="290"/>
            <p14:sldId id="298"/>
            <p14:sldId id="291"/>
            <p14:sldId id="292"/>
            <p14:sldId id="371"/>
          </p14:sldIdLst>
        </p14:section>
        <p14:section name="FTP-Trade Agreements" id="{EB567E27-C8F7-4E69-BFDB-D2CD1A35F51C}">
          <p14:sldIdLst>
            <p14:sldId id="299"/>
            <p14:sldId id="300"/>
            <p14:sldId id="301"/>
            <p14:sldId id="321"/>
            <p14:sldId id="302"/>
            <p14:sldId id="303"/>
            <p14:sldId id="304"/>
            <p14:sldId id="305"/>
            <p14:sldId id="307"/>
            <p14:sldId id="323"/>
            <p14:sldId id="308"/>
            <p14:sldId id="309"/>
            <p14:sldId id="372"/>
            <p14:sldId id="310"/>
            <p14:sldId id="311"/>
            <p14:sldId id="312"/>
            <p14:sldId id="313"/>
            <p14:sldId id="314"/>
            <p14:sldId id="315"/>
            <p14:sldId id="373"/>
            <p14:sldId id="316"/>
            <p14:sldId id="317"/>
            <p14:sldId id="318"/>
            <p14:sldId id="319"/>
            <p14:sldId id="320"/>
            <p14:sldId id="324"/>
          </p14:sldIdLst>
        </p14:section>
        <p14:section name="FTP:Regionwise Strategy" id="{3A9EEF17-4F3F-482E-9840-C95DB646449E}">
          <p14:sldIdLst>
            <p14:sldId id="325"/>
            <p14:sldId id="326"/>
            <p14:sldId id="327"/>
            <p14:sldId id="328"/>
            <p14:sldId id="329"/>
            <p14:sldId id="330"/>
            <p14:sldId id="331"/>
            <p14:sldId id="332"/>
            <p14:sldId id="333"/>
            <p14:sldId id="366"/>
            <p14:sldId id="334"/>
            <p14:sldId id="337"/>
            <p14:sldId id="338"/>
            <p14:sldId id="339"/>
            <p14:sldId id="340"/>
            <p14:sldId id="341"/>
            <p14:sldId id="342"/>
            <p14:sldId id="343"/>
            <p14:sldId id="344"/>
            <p14:sldId id="345"/>
            <p14:sldId id="346"/>
            <p14:sldId id="347"/>
            <p14:sldId id="348"/>
            <p14:sldId id="349"/>
            <p14:sldId id="350"/>
            <p14:sldId id="374"/>
            <p14:sldId id="375"/>
            <p14:sldId id="351"/>
            <p14:sldId id="352"/>
            <p14:sldId id="353"/>
            <p14:sldId id="376"/>
            <p14:sldId id="354"/>
            <p14:sldId id="355"/>
            <p14:sldId id="356"/>
            <p14:sldId id="357"/>
            <p14:sldId id="358"/>
            <p14:sldId id="359"/>
            <p14:sldId id="360"/>
            <p14:sldId id="361"/>
            <p14:sldId id="362"/>
            <p14:sldId id="363"/>
            <p14:sldId id="364"/>
            <p14:sldId id="365"/>
            <p14:sldId id="3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456"/>
      </p:cViewPr>
      <p:guideLst/>
    </p:cSldViewPr>
  </p:slideViewPr>
  <p:notesTextViewPr>
    <p:cViewPr>
      <p:scale>
        <a:sx n="1" d="1"/>
        <a:sy n="1" d="1"/>
      </p:scale>
      <p:origin x="0" y="0"/>
    </p:cViewPr>
  </p:notesTextViewPr>
  <p:sorterViewPr>
    <p:cViewPr>
      <p:scale>
        <a:sx n="50" d="100"/>
        <a:sy n="50" d="100"/>
      </p:scale>
      <p:origin x="0" y="-1085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Trade in Billion</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USA</c:v>
                </c:pt>
                <c:pt idx="1">
                  <c:v>EU</c:v>
                </c:pt>
              </c:strCache>
            </c:strRef>
          </c:cat>
          <c:val>
            <c:numRef>
              <c:f>Sheet1!$B$2:$B$3</c:f>
              <c:numCache>
                <c:formatCode>General</c:formatCode>
                <c:ptCount val="2"/>
                <c:pt idx="0">
                  <c:v>62</c:v>
                </c:pt>
                <c:pt idx="1">
                  <c:v>101</c:v>
                </c:pt>
              </c:numCache>
            </c:numRef>
          </c:val>
        </c:ser>
        <c:dLbls>
          <c:dLblPos val="outEnd"/>
          <c:showLegendKey val="0"/>
          <c:showVal val="1"/>
          <c:showCatName val="0"/>
          <c:showSerName val="0"/>
          <c:showPercent val="0"/>
          <c:showBubbleSize val="0"/>
        </c:dLbls>
        <c:gapWidth val="80"/>
        <c:overlap val="25"/>
        <c:axId val="1827935392"/>
        <c:axId val="1827936480"/>
      </c:barChart>
      <c:catAx>
        <c:axId val="182793539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cap="none" spc="20" normalizeH="0" baseline="0">
                <a:solidFill>
                  <a:schemeClr val="bg1"/>
                </a:solidFill>
                <a:latin typeface="Franklin Gothic Medium Cond" panose="020B0606030402020204" pitchFamily="34" charset="0"/>
                <a:ea typeface="+mn-ea"/>
                <a:cs typeface="+mn-cs"/>
              </a:defRPr>
            </a:pPr>
            <a:endParaRPr lang="en-US"/>
          </a:p>
        </c:txPr>
        <c:crossAx val="1827936480"/>
        <c:crosses val="autoZero"/>
        <c:auto val="1"/>
        <c:lblAlgn val="ctr"/>
        <c:lblOffset val="100"/>
        <c:noMultiLvlLbl val="0"/>
      </c:catAx>
      <c:valAx>
        <c:axId val="1827936480"/>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1827935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Trade in Billion</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USA</c:v>
                </c:pt>
                <c:pt idx="1">
                  <c:v>EU</c:v>
                </c:pt>
              </c:strCache>
            </c:strRef>
          </c:cat>
          <c:val>
            <c:numRef>
              <c:f>Sheet1!$B$2:$B$3</c:f>
              <c:numCache>
                <c:formatCode>General</c:formatCode>
                <c:ptCount val="2"/>
                <c:pt idx="0">
                  <c:v>62</c:v>
                </c:pt>
                <c:pt idx="1">
                  <c:v>101</c:v>
                </c:pt>
              </c:numCache>
            </c:numRef>
          </c:val>
        </c:ser>
        <c:dLbls>
          <c:dLblPos val="outEnd"/>
          <c:showLegendKey val="0"/>
          <c:showVal val="1"/>
          <c:showCatName val="0"/>
          <c:showSerName val="0"/>
          <c:showPercent val="0"/>
          <c:showBubbleSize val="0"/>
        </c:dLbls>
        <c:gapWidth val="80"/>
        <c:overlap val="25"/>
        <c:axId val="1613717872"/>
        <c:axId val="1613718416"/>
      </c:barChart>
      <c:catAx>
        <c:axId val="1613717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cap="none" spc="20" normalizeH="0" baseline="0">
                <a:solidFill>
                  <a:schemeClr val="bg1"/>
                </a:solidFill>
                <a:latin typeface="Franklin Gothic Medium Cond" panose="020B0606030402020204" pitchFamily="34" charset="0"/>
                <a:ea typeface="+mn-ea"/>
                <a:cs typeface="+mn-cs"/>
              </a:defRPr>
            </a:pPr>
            <a:endParaRPr lang="en-US"/>
          </a:p>
        </c:txPr>
        <c:crossAx val="1613718416"/>
        <c:crosses val="autoZero"/>
        <c:auto val="1"/>
        <c:lblAlgn val="ctr"/>
        <c:lblOffset val="100"/>
        <c:noMultiLvlLbl val="0"/>
      </c:catAx>
      <c:valAx>
        <c:axId val="161371841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1613717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_rels/data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jpeg"/><Relationship Id="rId5" Type="http://schemas.openxmlformats.org/officeDocument/2006/relationships/image" Target="../media/image41.png"/><Relationship Id="rId4" Type="http://schemas.openxmlformats.org/officeDocument/2006/relationships/image" Target="../media/image65.png"/></Relationships>
</file>

<file path=ppt/diagrams/_rels/data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jpeg"/><Relationship Id="rId5" Type="http://schemas.openxmlformats.org/officeDocument/2006/relationships/image" Target="../media/image41.png"/><Relationship Id="rId4" Type="http://schemas.openxmlformats.org/officeDocument/2006/relationships/image" Target="../media/image65.png"/></Relationships>
</file>

<file path=ppt/diagrams/_rels/data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image" Target="../media/image70.png"/></Relationships>
</file>

<file path=ppt/diagrams/_rels/data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image" Target="../media/image70.png"/></Relationships>
</file>

<file path=ppt/diagrams/_rels/data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image" Target="../media/image70.png"/></Relationships>
</file>

<file path=ppt/diagrams/_rels/data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image" Target="../media/image80.png"/></Relationships>
</file>

<file path=ppt/diagrams/_rels/data1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image" Target="../media/image83.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diagrams/_rels/data1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image" Target="../media/image83.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diagrams/_rels/data1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image" Target="../media/image83.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diagrams/_rels/data21.xml.rels><?xml version="1.0" encoding="UTF-8" standalone="yes"?>
<Relationships xmlns="http://schemas.openxmlformats.org/package/2006/relationships"><Relationship Id="rId1" Type="http://schemas.openxmlformats.org/officeDocument/2006/relationships/image" Target="../media/image81.png"/></Relationships>
</file>

<file path=ppt/diagrams/_rels/data2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image" Target="../media/image83.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diagrams/_rels/data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image" Target="../media/image83.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diagrams/_rels/data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image" Target="../media/image83.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diagrams/_rels/data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image" Target="../media/image83.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diagrams/_rels/data2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image" Target="../media/image83.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351AD-FE5D-4521-BD31-CD4D625B5AE3}" type="doc">
      <dgm:prSet loTypeId="urn:microsoft.com/office/officeart/2005/8/layout/pList2" loCatId="list" qsTypeId="urn:microsoft.com/office/officeart/2005/8/quickstyle/simple1" qsCatId="simple" csTypeId="urn:microsoft.com/office/officeart/2005/8/colors/colorful3" csCatId="colorful" phldr="1"/>
      <dgm:spPr/>
    </dgm:pt>
    <dgm:pt modelId="{C3C38DB6-2E2E-4B7B-AD8C-A5FFD3EBBC09}">
      <dgm:prSet phldrT="[Text]"/>
      <dgm:spPr/>
      <dgm:t>
        <a:bodyPr/>
        <a:lstStyle/>
        <a:p>
          <a:r>
            <a:rPr lang="en-US" dirty="0" smtClean="0">
              <a:latin typeface="Franklin Gothic Medium Cond" panose="020B0606030402020204" pitchFamily="34" charset="0"/>
            </a:rPr>
            <a:t>Budget</a:t>
          </a:r>
          <a:br>
            <a:rPr lang="en-US" dirty="0" smtClean="0">
              <a:latin typeface="Franklin Gothic Medium Cond" panose="020B0606030402020204" pitchFamily="34" charset="0"/>
            </a:rPr>
          </a:br>
          <a:r>
            <a:rPr lang="en-US" dirty="0" smtClean="0">
              <a:latin typeface="Franklin Gothic Medium Cond" panose="020B0606030402020204" pitchFamily="34" charset="0"/>
            </a:rPr>
            <a:t>2015</a:t>
          </a:r>
          <a:endParaRPr lang="en-US" dirty="0">
            <a:latin typeface="Franklin Gothic Medium Cond" panose="020B0606030402020204" pitchFamily="34" charset="0"/>
          </a:endParaRPr>
        </a:p>
      </dgm:t>
    </dgm:pt>
    <dgm:pt modelId="{80AC2B8B-17F3-4AA6-ABC9-3B27387D1012}" type="parTrans" cxnId="{5E1B7836-A5E4-4576-951B-B56FF81274A3}">
      <dgm:prSet/>
      <dgm:spPr/>
      <dgm:t>
        <a:bodyPr/>
        <a:lstStyle/>
        <a:p>
          <a:endParaRPr lang="en-US"/>
        </a:p>
      </dgm:t>
    </dgm:pt>
    <dgm:pt modelId="{341D1D16-3F7F-4415-AFE1-1BC5A473855D}" type="sibTrans" cxnId="{5E1B7836-A5E4-4576-951B-B56FF81274A3}">
      <dgm:prSet/>
      <dgm:spPr/>
      <dgm:t>
        <a:bodyPr/>
        <a:lstStyle/>
        <a:p>
          <a:endParaRPr lang="en-US"/>
        </a:p>
      </dgm:t>
    </dgm:pt>
    <dgm:pt modelId="{10199044-7F77-4B4F-9F80-EA1E0113A212}">
      <dgm:prSet phldrT="[Text]"/>
      <dgm:spPr/>
      <dgm:t>
        <a:bodyPr/>
        <a:lstStyle/>
        <a:p>
          <a:r>
            <a:rPr lang="en-US" dirty="0" smtClean="0">
              <a:latin typeface="Franklin Gothic Medium Cond" panose="020B0606030402020204" pitchFamily="34" charset="0"/>
            </a:rPr>
            <a:t>Foreign Trade Policy 2015</a:t>
          </a:r>
          <a:endParaRPr lang="en-US" dirty="0">
            <a:latin typeface="Franklin Gothic Medium Cond" panose="020B0606030402020204" pitchFamily="34" charset="0"/>
          </a:endParaRPr>
        </a:p>
      </dgm:t>
    </dgm:pt>
    <dgm:pt modelId="{3340CE45-E04C-4ADD-9E64-C2014DADB08A}" type="parTrans" cxnId="{D6A7BD08-431D-4C21-B63E-469441BC19FC}">
      <dgm:prSet/>
      <dgm:spPr/>
      <dgm:t>
        <a:bodyPr/>
        <a:lstStyle/>
        <a:p>
          <a:endParaRPr lang="en-US"/>
        </a:p>
      </dgm:t>
    </dgm:pt>
    <dgm:pt modelId="{ED1C8CA1-9F5D-4687-BDAB-5B18B574ADC4}" type="sibTrans" cxnId="{D6A7BD08-431D-4C21-B63E-469441BC19FC}">
      <dgm:prSet/>
      <dgm:spPr/>
      <dgm:t>
        <a:bodyPr/>
        <a:lstStyle/>
        <a:p>
          <a:endParaRPr lang="en-US"/>
        </a:p>
      </dgm:t>
    </dgm:pt>
    <dgm:pt modelId="{339C4727-8E73-4805-9980-2D6FD1E840CD}">
      <dgm:prSet phldrT="[Text]"/>
      <dgm:spPr/>
      <dgm:t>
        <a:bodyPr/>
        <a:lstStyle/>
        <a:p>
          <a:r>
            <a:rPr lang="en-US" dirty="0" smtClean="0">
              <a:latin typeface="Franklin Gothic Medium Cond" panose="020B0606030402020204" pitchFamily="34" charset="0"/>
            </a:rPr>
            <a:t>Economic Survey </a:t>
          </a:r>
          <a:br>
            <a:rPr lang="en-US" dirty="0" smtClean="0">
              <a:latin typeface="Franklin Gothic Medium Cond" panose="020B0606030402020204" pitchFamily="34" charset="0"/>
            </a:rPr>
          </a:br>
          <a:r>
            <a:rPr lang="en-US" dirty="0" smtClean="0">
              <a:latin typeface="Franklin Gothic Medium Cond" panose="020B0606030402020204" pitchFamily="34" charset="0"/>
            </a:rPr>
            <a:t>2014</a:t>
          </a:r>
          <a:endParaRPr lang="en-US" dirty="0">
            <a:latin typeface="Franklin Gothic Medium Cond" panose="020B0606030402020204" pitchFamily="34" charset="0"/>
          </a:endParaRPr>
        </a:p>
      </dgm:t>
    </dgm:pt>
    <dgm:pt modelId="{69508C58-8942-4863-9071-1B673A96EFB1}" type="parTrans" cxnId="{653D68CC-0785-45DE-8FC4-A2A0E88960C6}">
      <dgm:prSet/>
      <dgm:spPr/>
      <dgm:t>
        <a:bodyPr/>
        <a:lstStyle/>
        <a:p>
          <a:endParaRPr lang="en-US"/>
        </a:p>
      </dgm:t>
    </dgm:pt>
    <dgm:pt modelId="{327BD324-F934-44F5-AED5-E7369C96EB4F}" type="sibTrans" cxnId="{653D68CC-0785-45DE-8FC4-A2A0E88960C6}">
      <dgm:prSet/>
      <dgm:spPr/>
      <dgm:t>
        <a:bodyPr/>
        <a:lstStyle/>
        <a:p>
          <a:endParaRPr lang="en-US"/>
        </a:p>
      </dgm:t>
    </dgm:pt>
    <dgm:pt modelId="{8FA84810-4E2E-4770-9656-BB661D4212CF}" type="pres">
      <dgm:prSet presAssocID="{E4F351AD-FE5D-4521-BD31-CD4D625B5AE3}" presName="Name0" presStyleCnt="0">
        <dgm:presLayoutVars>
          <dgm:dir/>
          <dgm:resizeHandles val="exact"/>
        </dgm:presLayoutVars>
      </dgm:prSet>
      <dgm:spPr/>
    </dgm:pt>
    <dgm:pt modelId="{253A0D72-A92F-474C-AE62-EE87FB27EEF5}" type="pres">
      <dgm:prSet presAssocID="{E4F351AD-FE5D-4521-BD31-CD4D625B5AE3}" presName="bkgdShp" presStyleLbl="alignAccFollowNode1" presStyleIdx="0" presStyleCnt="1"/>
      <dgm:spPr/>
    </dgm:pt>
    <dgm:pt modelId="{81D4DA7F-F11E-4FE8-B4E6-ABB9BCA44F0B}" type="pres">
      <dgm:prSet presAssocID="{E4F351AD-FE5D-4521-BD31-CD4D625B5AE3}" presName="linComp" presStyleCnt="0"/>
      <dgm:spPr/>
    </dgm:pt>
    <dgm:pt modelId="{86DC7BF8-087B-4A06-A906-C5CFEF27B976}" type="pres">
      <dgm:prSet presAssocID="{339C4727-8E73-4805-9980-2D6FD1E840CD}" presName="compNode" presStyleCnt="0"/>
      <dgm:spPr/>
    </dgm:pt>
    <dgm:pt modelId="{1CF15DFB-3609-4720-A3E0-C6F2E7666BB4}" type="pres">
      <dgm:prSet presAssocID="{339C4727-8E73-4805-9980-2D6FD1E840CD}" presName="node" presStyleLbl="node1" presStyleIdx="0" presStyleCnt="3">
        <dgm:presLayoutVars>
          <dgm:bulletEnabled val="1"/>
        </dgm:presLayoutVars>
      </dgm:prSet>
      <dgm:spPr/>
      <dgm:t>
        <a:bodyPr/>
        <a:lstStyle/>
        <a:p>
          <a:endParaRPr lang="en-US"/>
        </a:p>
      </dgm:t>
    </dgm:pt>
    <dgm:pt modelId="{5F32599B-A7B6-4082-9044-FCB5E7BA8D80}" type="pres">
      <dgm:prSet presAssocID="{339C4727-8E73-4805-9980-2D6FD1E840CD}" presName="invisiNode" presStyleLbl="node1" presStyleIdx="0" presStyleCnt="3"/>
      <dgm:spPr/>
    </dgm:pt>
    <dgm:pt modelId="{F8890D2D-B722-4C2A-8DA3-0E409EC1EAB2}" type="pres">
      <dgm:prSet presAssocID="{339C4727-8E73-4805-9980-2D6FD1E840CD}" presName="imagNode" presStyleLbl="fgImgPlace1" presStyleIdx="0" presStyleCnt="3"/>
      <dgm:spPr/>
    </dgm:pt>
    <dgm:pt modelId="{9B57E8AE-BD5B-4984-8BDB-F3111CFE6868}" type="pres">
      <dgm:prSet presAssocID="{327BD324-F934-44F5-AED5-E7369C96EB4F}" presName="sibTrans" presStyleLbl="sibTrans2D1" presStyleIdx="0" presStyleCnt="0"/>
      <dgm:spPr/>
      <dgm:t>
        <a:bodyPr/>
        <a:lstStyle/>
        <a:p>
          <a:endParaRPr lang="en-US"/>
        </a:p>
      </dgm:t>
    </dgm:pt>
    <dgm:pt modelId="{37DA076B-3036-4620-B244-5DA714E58005}" type="pres">
      <dgm:prSet presAssocID="{C3C38DB6-2E2E-4B7B-AD8C-A5FFD3EBBC09}" presName="compNode" presStyleCnt="0"/>
      <dgm:spPr/>
    </dgm:pt>
    <dgm:pt modelId="{77547A61-9EDE-4212-A15E-7A4A1100A60E}" type="pres">
      <dgm:prSet presAssocID="{C3C38DB6-2E2E-4B7B-AD8C-A5FFD3EBBC09}" presName="node" presStyleLbl="node1" presStyleIdx="1" presStyleCnt="3">
        <dgm:presLayoutVars>
          <dgm:bulletEnabled val="1"/>
        </dgm:presLayoutVars>
      </dgm:prSet>
      <dgm:spPr/>
      <dgm:t>
        <a:bodyPr/>
        <a:lstStyle/>
        <a:p>
          <a:endParaRPr lang="en-US"/>
        </a:p>
      </dgm:t>
    </dgm:pt>
    <dgm:pt modelId="{469F075B-FDC4-49D6-90F9-6F3986C93E61}" type="pres">
      <dgm:prSet presAssocID="{C3C38DB6-2E2E-4B7B-AD8C-A5FFD3EBBC09}" presName="invisiNode" presStyleLbl="node1" presStyleIdx="1" presStyleCnt="3"/>
      <dgm:spPr/>
    </dgm:pt>
    <dgm:pt modelId="{D0EB5087-C079-4CB7-956C-FDC36EE779D0}" type="pres">
      <dgm:prSet presAssocID="{C3C38DB6-2E2E-4B7B-AD8C-A5FFD3EBBC09}" presName="imagNode" presStyleLbl="fgImgPlace1" presStyleIdx="1" presStyleCnt="3"/>
      <dgm:spPr/>
    </dgm:pt>
    <dgm:pt modelId="{1A1619EF-FB9A-4888-B2A3-B0EF226E17A1}" type="pres">
      <dgm:prSet presAssocID="{341D1D16-3F7F-4415-AFE1-1BC5A473855D}" presName="sibTrans" presStyleLbl="sibTrans2D1" presStyleIdx="0" presStyleCnt="0"/>
      <dgm:spPr/>
      <dgm:t>
        <a:bodyPr/>
        <a:lstStyle/>
        <a:p>
          <a:endParaRPr lang="en-US"/>
        </a:p>
      </dgm:t>
    </dgm:pt>
    <dgm:pt modelId="{8B432483-0BF5-4343-802B-355C184E3B22}" type="pres">
      <dgm:prSet presAssocID="{10199044-7F77-4B4F-9F80-EA1E0113A212}" presName="compNode" presStyleCnt="0"/>
      <dgm:spPr/>
    </dgm:pt>
    <dgm:pt modelId="{B73EFDA2-AD55-4127-A249-EE51192E70B0}" type="pres">
      <dgm:prSet presAssocID="{10199044-7F77-4B4F-9F80-EA1E0113A212}" presName="node" presStyleLbl="node1" presStyleIdx="2" presStyleCnt="3">
        <dgm:presLayoutVars>
          <dgm:bulletEnabled val="1"/>
        </dgm:presLayoutVars>
      </dgm:prSet>
      <dgm:spPr/>
      <dgm:t>
        <a:bodyPr/>
        <a:lstStyle/>
        <a:p>
          <a:endParaRPr lang="en-US"/>
        </a:p>
      </dgm:t>
    </dgm:pt>
    <dgm:pt modelId="{95FD3D01-9BD0-4C87-AE12-4E731A758BAD}" type="pres">
      <dgm:prSet presAssocID="{10199044-7F77-4B4F-9F80-EA1E0113A212}" presName="invisiNode" presStyleLbl="node1" presStyleIdx="2" presStyleCnt="3"/>
      <dgm:spPr/>
    </dgm:pt>
    <dgm:pt modelId="{D7427BBF-12E4-4A25-8A52-FAB274415AEB}" type="pres">
      <dgm:prSet presAssocID="{10199044-7F77-4B4F-9F80-EA1E0113A212}" presName="imagNode" presStyleLbl="fgImgPlace1" presStyleIdx="2" presStyleCnt="3"/>
      <dgm:spPr/>
    </dgm:pt>
  </dgm:ptLst>
  <dgm:cxnLst>
    <dgm:cxn modelId="{D6A7BD08-431D-4C21-B63E-469441BC19FC}" srcId="{E4F351AD-FE5D-4521-BD31-CD4D625B5AE3}" destId="{10199044-7F77-4B4F-9F80-EA1E0113A212}" srcOrd="2" destOrd="0" parTransId="{3340CE45-E04C-4ADD-9E64-C2014DADB08A}" sibTransId="{ED1C8CA1-9F5D-4687-BDAB-5B18B574ADC4}"/>
    <dgm:cxn modelId="{25F397CC-AA72-47DA-B632-D538950B10C9}" type="presOf" srcId="{C3C38DB6-2E2E-4B7B-AD8C-A5FFD3EBBC09}" destId="{77547A61-9EDE-4212-A15E-7A4A1100A60E}" srcOrd="0" destOrd="0" presId="urn:microsoft.com/office/officeart/2005/8/layout/pList2"/>
    <dgm:cxn modelId="{5E1B7836-A5E4-4576-951B-B56FF81274A3}" srcId="{E4F351AD-FE5D-4521-BD31-CD4D625B5AE3}" destId="{C3C38DB6-2E2E-4B7B-AD8C-A5FFD3EBBC09}" srcOrd="1" destOrd="0" parTransId="{80AC2B8B-17F3-4AA6-ABC9-3B27387D1012}" sibTransId="{341D1D16-3F7F-4415-AFE1-1BC5A473855D}"/>
    <dgm:cxn modelId="{14F2F8EB-F163-451D-A0CF-DF695D893439}" type="presOf" srcId="{E4F351AD-FE5D-4521-BD31-CD4D625B5AE3}" destId="{8FA84810-4E2E-4770-9656-BB661D4212CF}" srcOrd="0" destOrd="0" presId="urn:microsoft.com/office/officeart/2005/8/layout/pList2"/>
    <dgm:cxn modelId="{653D68CC-0785-45DE-8FC4-A2A0E88960C6}" srcId="{E4F351AD-FE5D-4521-BD31-CD4D625B5AE3}" destId="{339C4727-8E73-4805-9980-2D6FD1E840CD}" srcOrd="0" destOrd="0" parTransId="{69508C58-8942-4863-9071-1B673A96EFB1}" sibTransId="{327BD324-F934-44F5-AED5-E7369C96EB4F}"/>
    <dgm:cxn modelId="{E7DB9A9A-84E3-4B3E-9FD9-9ACEC5765FAF}" type="presOf" srcId="{10199044-7F77-4B4F-9F80-EA1E0113A212}" destId="{B73EFDA2-AD55-4127-A249-EE51192E70B0}" srcOrd="0" destOrd="0" presId="urn:microsoft.com/office/officeart/2005/8/layout/pList2"/>
    <dgm:cxn modelId="{F0F5CD35-0D3B-4CD4-8368-7B9204EA72C5}" type="presOf" srcId="{327BD324-F934-44F5-AED5-E7369C96EB4F}" destId="{9B57E8AE-BD5B-4984-8BDB-F3111CFE6868}" srcOrd="0" destOrd="0" presId="urn:microsoft.com/office/officeart/2005/8/layout/pList2"/>
    <dgm:cxn modelId="{514ABB23-8E37-43B0-9D70-5EC310492B73}" type="presOf" srcId="{341D1D16-3F7F-4415-AFE1-1BC5A473855D}" destId="{1A1619EF-FB9A-4888-B2A3-B0EF226E17A1}" srcOrd="0" destOrd="0" presId="urn:microsoft.com/office/officeart/2005/8/layout/pList2"/>
    <dgm:cxn modelId="{A8EB861A-AC38-4861-A50D-49FD3974CB25}" type="presOf" srcId="{339C4727-8E73-4805-9980-2D6FD1E840CD}" destId="{1CF15DFB-3609-4720-A3E0-C6F2E7666BB4}" srcOrd="0" destOrd="0" presId="urn:microsoft.com/office/officeart/2005/8/layout/pList2"/>
    <dgm:cxn modelId="{769B685C-381F-4790-B717-2F379C66A16A}" type="presParOf" srcId="{8FA84810-4E2E-4770-9656-BB661D4212CF}" destId="{253A0D72-A92F-474C-AE62-EE87FB27EEF5}" srcOrd="0" destOrd="0" presId="urn:microsoft.com/office/officeart/2005/8/layout/pList2"/>
    <dgm:cxn modelId="{3BFD3134-1CEF-4E5A-8C54-E8A15F4E95AE}" type="presParOf" srcId="{8FA84810-4E2E-4770-9656-BB661D4212CF}" destId="{81D4DA7F-F11E-4FE8-B4E6-ABB9BCA44F0B}" srcOrd="1" destOrd="0" presId="urn:microsoft.com/office/officeart/2005/8/layout/pList2"/>
    <dgm:cxn modelId="{6C5E5AEC-F011-47AA-95D5-D15808AEADA2}" type="presParOf" srcId="{81D4DA7F-F11E-4FE8-B4E6-ABB9BCA44F0B}" destId="{86DC7BF8-087B-4A06-A906-C5CFEF27B976}" srcOrd="0" destOrd="0" presId="urn:microsoft.com/office/officeart/2005/8/layout/pList2"/>
    <dgm:cxn modelId="{275CE80A-A64E-4EA1-ADA2-BC9F78B7852B}" type="presParOf" srcId="{86DC7BF8-087B-4A06-A906-C5CFEF27B976}" destId="{1CF15DFB-3609-4720-A3E0-C6F2E7666BB4}" srcOrd="0" destOrd="0" presId="urn:microsoft.com/office/officeart/2005/8/layout/pList2"/>
    <dgm:cxn modelId="{D5EB9483-90E2-4B67-A54E-532FB958991F}" type="presParOf" srcId="{86DC7BF8-087B-4A06-A906-C5CFEF27B976}" destId="{5F32599B-A7B6-4082-9044-FCB5E7BA8D80}" srcOrd="1" destOrd="0" presId="urn:microsoft.com/office/officeart/2005/8/layout/pList2"/>
    <dgm:cxn modelId="{6DF73D26-2803-4040-B836-AD273DF3E753}" type="presParOf" srcId="{86DC7BF8-087B-4A06-A906-C5CFEF27B976}" destId="{F8890D2D-B722-4C2A-8DA3-0E409EC1EAB2}" srcOrd="2" destOrd="0" presId="urn:microsoft.com/office/officeart/2005/8/layout/pList2"/>
    <dgm:cxn modelId="{1E56925E-0DCC-448F-BC1D-F1C648F99B63}" type="presParOf" srcId="{81D4DA7F-F11E-4FE8-B4E6-ABB9BCA44F0B}" destId="{9B57E8AE-BD5B-4984-8BDB-F3111CFE6868}" srcOrd="1" destOrd="0" presId="urn:microsoft.com/office/officeart/2005/8/layout/pList2"/>
    <dgm:cxn modelId="{01312C61-10D0-4585-B36C-9F215EAD12C0}" type="presParOf" srcId="{81D4DA7F-F11E-4FE8-B4E6-ABB9BCA44F0B}" destId="{37DA076B-3036-4620-B244-5DA714E58005}" srcOrd="2" destOrd="0" presId="urn:microsoft.com/office/officeart/2005/8/layout/pList2"/>
    <dgm:cxn modelId="{70F931DD-4442-4795-8EF3-4BF73297569D}" type="presParOf" srcId="{37DA076B-3036-4620-B244-5DA714E58005}" destId="{77547A61-9EDE-4212-A15E-7A4A1100A60E}" srcOrd="0" destOrd="0" presId="urn:microsoft.com/office/officeart/2005/8/layout/pList2"/>
    <dgm:cxn modelId="{95B9579A-79ED-43C1-A4B5-B665801DC249}" type="presParOf" srcId="{37DA076B-3036-4620-B244-5DA714E58005}" destId="{469F075B-FDC4-49D6-90F9-6F3986C93E61}" srcOrd="1" destOrd="0" presId="urn:microsoft.com/office/officeart/2005/8/layout/pList2"/>
    <dgm:cxn modelId="{7E2E55C0-385A-4781-9332-60F0E1C7F5ED}" type="presParOf" srcId="{37DA076B-3036-4620-B244-5DA714E58005}" destId="{D0EB5087-C079-4CB7-956C-FDC36EE779D0}" srcOrd="2" destOrd="0" presId="urn:microsoft.com/office/officeart/2005/8/layout/pList2"/>
    <dgm:cxn modelId="{4DA8DBF2-4233-46C0-AB51-262EB583C9AC}" type="presParOf" srcId="{81D4DA7F-F11E-4FE8-B4E6-ABB9BCA44F0B}" destId="{1A1619EF-FB9A-4888-B2A3-B0EF226E17A1}" srcOrd="3" destOrd="0" presId="urn:microsoft.com/office/officeart/2005/8/layout/pList2"/>
    <dgm:cxn modelId="{B4C590F0-3F60-462C-A754-6791509C5FFD}" type="presParOf" srcId="{81D4DA7F-F11E-4FE8-B4E6-ABB9BCA44F0B}" destId="{8B432483-0BF5-4343-802B-355C184E3B22}" srcOrd="4" destOrd="0" presId="urn:microsoft.com/office/officeart/2005/8/layout/pList2"/>
    <dgm:cxn modelId="{4D50C887-E168-4696-AC63-B66889D09BB8}" type="presParOf" srcId="{8B432483-0BF5-4343-802B-355C184E3B22}" destId="{B73EFDA2-AD55-4127-A249-EE51192E70B0}" srcOrd="0" destOrd="0" presId="urn:microsoft.com/office/officeart/2005/8/layout/pList2"/>
    <dgm:cxn modelId="{B18C67D3-BAA3-4503-BCCA-E8FD7D6F1559}" type="presParOf" srcId="{8B432483-0BF5-4343-802B-355C184E3B22}" destId="{95FD3D01-9BD0-4C87-AE12-4E731A758BAD}" srcOrd="1" destOrd="0" presId="urn:microsoft.com/office/officeart/2005/8/layout/pList2"/>
    <dgm:cxn modelId="{A142FC2D-15E7-49C3-BA94-45FB4C2581D5}" type="presParOf" srcId="{8B432483-0BF5-4343-802B-355C184E3B22}" destId="{D7427BBF-12E4-4A25-8A52-FAB274415AEB}"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C2EA8A-F581-422B-AFC9-BA5C7D37EF01}" type="doc">
      <dgm:prSet loTypeId="urn:microsoft.com/office/officeart/2005/8/layout/pList2" loCatId="list" qsTypeId="urn:microsoft.com/office/officeart/2005/8/quickstyle/simple1" qsCatId="simple" csTypeId="urn:microsoft.com/office/officeart/2005/8/colors/colorful1" csCatId="colorful" phldr="1"/>
      <dgm:spPr/>
      <dgm:t>
        <a:bodyPr/>
        <a:lstStyle/>
        <a:p>
          <a:endParaRPr lang="en-US"/>
        </a:p>
      </dgm:t>
    </dgm:pt>
    <dgm:pt modelId="{03EA69E5-4ACF-4336-9DB5-2E4BBDE36941}">
      <dgm:prSet phldrT="[Text]"/>
      <dgm:spPr/>
      <dgm:t>
        <a:bodyPr vert="vert270" anchor="ctr"/>
        <a:lstStyle/>
        <a:p>
          <a:r>
            <a:rPr lang="en-US" dirty="0" smtClean="0">
              <a:latin typeface="Franklin Gothic Medium Cond" panose="020B0606030402020204" pitchFamily="34" charset="0"/>
            </a:rPr>
            <a:t>Strategies</a:t>
          </a:r>
          <a:endParaRPr lang="en-US" dirty="0">
            <a:latin typeface="Franklin Gothic Medium Cond" panose="020B0606030402020204" pitchFamily="34" charset="0"/>
          </a:endParaRPr>
        </a:p>
      </dgm:t>
    </dgm:pt>
    <dgm:pt modelId="{030C71C6-D61F-44F7-9F21-077A5910341A}" type="parTrans" cxnId="{40A49FB3-1A52-49DC-8BA6-2057C8B960D7}">
      <dgm:prSet/>
      <dgm:spPr/>
      <dgm:t>
        <a:bodyPr/>
        <a:lstStyle/>
        <a:p>
          <a:endParaRPr lang="en-US"/>
        </a:p>
      </dgm:t>
    </dgm:pt>
    <dgm:pt modelId="{EA0D901F-2DBD-487B-94B9-DB50752FF92B}" type="sibTrans" cxnId="{40A49FB3-1A52-49DC-8BA6-2057C8B960D7}">
      <dgm:prSet/>
      <dgm:spPr/>
      <dgm:t>
        <a:bodyPr/>
        <a:lstStyle/>
        <a:p>
          <a:endParaRPr lang="en-US"/>
        </a:p>
      </dgm:t>
    </dgm:pt>
    <dgm:pt modelId="{E4A54747-747C-4742-8ADB-BFF68E87889F}">
      <dgm:prSet phldrT="[Text]"/>
      <dgm:spPr/>
      <dgm:t>
        <a:bodyPr vert="vert270" anchor="ctr"/>
        <a:lstStyle/>
        <a:p>
          <a:r>
            <a:rPr lang="en-US" dirty="0" smtClean="0">
              <a:latin typeface="Franklin Gothic Medium Cond" panose="020B0606030402020204" pitchFamily="34" charset="0"/>
            </a:rPr>
            <a:t>Schemes</a:t>
          </a:r>
          <a:endParaRPr lang="en-US" dirty="0">
            <a:latin typeface="Franklin Gothic Medium Cond" panose="020B0606030402020204" pitchFamily="34" charset="0"/>
          </a:endParaRPr>
        </a:p>
      </dgm:t>
    </dgm:pt>
    <dgm:pt modelId="{15CEE9E3-4467-47DD-9AC8-12C8A3DFDCC0}" type="parTrans" cxnId="{2A435F5F-5997-4880-9977-E6A16056FDF6}">
      <dgm:prSet/>
      <dgm:spPr/>
      <dgm:t>
        <a:bodyPr/>
        <a:lstStyle/>
        <a:p>
          <a:endParaRPr lang="en-US"/>
        </a:p>
      </dgm:t>
    </dgm:pt>
    <dgm:pt modelId="{8D99FBDB-045E-4686-A268-7E135B22C26F}" type="sibTrans" cxnId="{2A435F5F-5997-4880-9977-E6A16056FDF6}">
      <dgm:prSet/>
      <dgm:spPr/>
      <dgm:t>
        <a:bodyPr/>
        <a:lstStyle/>
        <a:p>
          <a:endParaRPr lang="en-US"/>
        </a:p>
      </dgm:t>
    </dgm:pt>
    <dgm:pt modelId="{5BA737B5-3B3F-46F0-89C5-2B3C63728C1E}">
      <dgm:prSet phldrT="[Text]"/>
      <dgm:spPr/>
      <dgm:t>
        <a:bodyPr vert="vert270" anchor="ctr"/>
        <a:lstStyle/>
        <a:p>
          <a:r>
            <a:rPr lang="en-US" dirty="0" smtClean="0">
              <a:latin typeface="Franklin Gothic Medium Cond" panose="020B0606030402020204" pitchFamily="34" charset="0"/>
            </a:rPr>
            <a:t>Ease of Doing Biz.</a:t>
          </a:r>
          <a:endParaRPr lang="en-US" dirty="0">
            <a:latin typeface="Franklin Gothic Medium Cond" panose="020B0606030402020204" pitchFamily="34" charset="0"/>
          </a:endParaRPr>
        </a:p>
      </dgm:t>
    </dgm:pt>
    <dgm:pt modelId="{412E6862-42E5-4F29-AF5B-49149CF81303}" type="parTrans" cxnId="{6870DCC8-2EFE-4E0A-8C5A-80F5BF906CFE}">
      <dgm:prSet/>
      <dgm:spPr/>
      <dgm:t>
        <a:bodyPr/>
        <a:lstStyle/>
        <a:p>
          <a:endParaRPr lang="en-US"/>
        </a:p>
      </dgm:t>
    </dgm:pt>
    <dgm:pt modelId="{E237EFA1-2156-4BAE-817D-5353796B59BE}" type="sibTrans" cxnId="{6870DCC8-2EFE-4E0A-8C5A-80F5BF906CFE}">
      <dgm:prSet/>
      <dgm:spPr/>
      <dgm:t>
        <a:bodyPr/>
        <a:lstStyle/>
        <a:p>
          <a:endParaRPr lang="en-US"/>
        </a:p>
      </dgm:t>
    </dgm:pt>
    <dgm:pt modelId="{5E0E3BB6-935E-40C2-9845-8A3C56526FF2}">
      <dgm:prSet phldrT="[Text]"/>
      <dgm:spPr/>
      <dgm:t>
        <a:bodyPr vert="vert270" anchor="ctr"/>
        <a:lstStyle/>
        <a:p>
          <a:r>
            <a:rPr lang="en-US" dirty="0" smtClean="0">
              <a:latin typeface="Franklin Gothic Medium Cond" panose="020B0606030402020204" pitchFamily="34" charset="0"/>
            </a:rPr>
            <a:t>Targets</a:t>
          </a:r>
          <a:endParaRPr lang="en-US" dirty="0">
            <a:latin typeface="Franklin Gothic Medium Cond" panose="020B0606030402020204" pitchFamily="34" charset="0"/>
          </a:endParaRPr>
        </a:p>
      </dgm:t>
    </dgm:pt>
    <dgm:pt modelId="{67E209D8-7235-4953-82FB-CD3A623B9D98}" type="parTrans" cxnId="{9282DCDF-E911-48DA-8E6A-9802AC4C7DCF}">
      <dgm:prSet/>
      <dgm:spPr/>
      <dgm:t>
        <a:bodyPr/>
        <a:lstStyle/>
        <a:p>
          <a:endParaRPr lang="en-US"/>
        </a:p>
      </dgm:t>
    </dgm:pt>
    <dgm:pt modelId="{A00848A4-1AB0-4EBE-BBF5-DAF4E2FB27CD}" type="sibTrans" cxnId="{9282DCDF-E911-48DA-8E6A-9802AC4C7DCF}">
      <dgm:prSet/>
      <dgm:spPr/>
      <dgm:t>
        <a:bodyPr/>
        <a:lstStyle/>
        <a:p>
          <a:endParaRPr lang="en-US"/>
        </a:p>
      </dgm:t>
    </dgm:pt>
    <dgm:pt modelId="{FEE13A22-00FF-4FF9-ACAF-13700BDA022B}">
      <dgm:prSet phldrT="[Text]"/>
      <dgm:spPr/>
      <dgm:t>
        <a:bodyPr vert="vert270" anchor="ctr"/>
        <a:lstStyle/>
        <a:p>
          <a:r>
            <a:rPr lang="en-US" dirty="0" smtClean="0">
              <a:latin typeface="Franklin Gothic Medium Cond" panose="020B0606030402020204" pitchFamily="34" charset="0"/>
            </a:rPr>
            <a:t>Trade Agreements</a:t>
          </a:r>
          <a:endParaRPr lang="en-US" dirty="0">
            <a:latin typeface="Franklin Gothic Medium Cond" panose="020B0606030402020204" pitchFamily="34" charset="0"/>
          </a:endParaRPr>
        </a:p>
      </dgm:t>
    </dgm:pt>
    <dgm:pt modelId="{B5670ED6-8E86-403C-A455-FE1D8788AFD0}" type="parTrans" cxnId="{E6B96223-FABF-4770-97D8-170D0FF03BF0}">
      <dgm:prSet/>
      <dgm:spPr/>
      <dgm:t>
        <a:bodyPr/>
        <a:lstStyle/>
        <a:p>
          <a:endParaRPr lang="en-US"/>
        </a:p>
      </dgm:t>
    </dgm:pt>
    <dgm:pt modelId="{318E2EC0-556C-4536-974B-C4BA35184278}" type="sibTrans" cxnId="{E6B96223-FABF-4770-97D8-170D0FF03BF0}">
      <dgm:prSet/>
      <dgm:spPr/>
      <dgm:t>
        <a:bodyPr/>
        <a:lstStyle/>
        <a:p>
          <a:endParaRPr lang="en-US"/>
        </a:p>
      </dgm:t>
    </dgm:pt>
    <dgm:pt modelId="{AD85A8AF-57DA-4027-9991-AE749CC12F7F}" type="pres">
      <dgm:prSet presAssocID="{4DC2EA8A-F581-422B-AFC9-BA5C7D37EF01}" presName="Name0" presStyleCnt="0">
        <dgm:presLayoutVars>
          <dgm:dir/>
          <dgm:resizeHandles val="exact"/>
        </dgm:presLayoutVars>
      </dgm:prSet>
      <dgm:spPr/>
      <dgm:t>
        <a:bodyPr/>
        <a:lstStyle/>
        <a:p>
          <a:endParaRPr lang="en-US"/>
        </a:p>
      </dgm:t>
    </dgm:pt>
    <dgm:pt modelId="{5CE8679F-02C8-4012-A064-7ED2A82BC0F4}" type="pres">
      <dgm:prSet presAssocID="{4DC2EA8A-F581-422B-AFC9-BA5C7D37EF01}" presName="bkgdShp" presStyleLbl="alignAccFollowNode1" presStyleIdx="0" presStyleCnt="1"/>
      <dgm:spPr/>
    </dgm:pt>
    <dgm:pt modelId="{91B16AFA-B649-47B0-8E43-ED45CCD5280B}" type="pres">
      <dgm:prSet presAssocID="{4DC2EA8A-F581-422B-AFC9-BA5C7D37EF01}" presName="linComp" presStyleCnt="0"/>
      <dgm:spPr/>
    </dgm:pt>
    <dgm:pt modelId="{E1CCBA40-6D2E-43DD-9C06-9DCC5F655E39}" type="pres">
      <dgm:prSet presAssocID="{5E0E3BB6-935E-40C2-9845-8A3C56526FF2}" presName="compNode" presStyleCnt="0"/>
      <dgm:spPr/>
    </dgm:pt>
    <dgm:pt modelId="{4AE63339-E0B3-4890-B16C-7C12444B5013}" type="pres">
      <dgm:prSet presAssocID="{5E0E3BB6-935E-40C2-9845-8A3C56526FF2}" presName="node" presStyleLbl="node1" presStyleIdx="0" presStyleCnt="5">
        <dgm:presLayoutVars>
          <dgm:bulletEnabled val="1"/>
        </dgm:presLayoutVars>
      </dgm:prSet>
      <dgm:spPr/>
      <dgm:t>
        <a:bodyPr/>
        <a:lstStyle/>
        <a:p>
          <a:endParaRPr lang="en-US"/>
        </a:p>
      </dgm:t>
    </dgm:pt>
    <dgm:pt modelId="{82993095-47B8-435A-B851-8112E6BA8AC8}" type="pres">
      <dgm:prSet presAssocID="{5E0E3BB6-935E-40C2-9845-8A3C56526FF2}" presName="invisiNode" presStyleLbl="node1" presStyleIdx="0" presStyleCnt="5"/>
      <dgm:spPr/>
    </dgm:pt>
    <dgm:pt modelId="{52750449-6258-42D1-93D5-5A41B08412EA}" type="pres">
      <dgm:prSet presAssocID="{5E0E3BB6-935E-40C2-9845-8A3C56526FF2}" presName="imagNode" presStyleLbl="fgImgPlace1" presStyleIdx="0" presStyleCnt="5"/>
      <dgm:spPr>
        <a:blipFill rotWithShape="1">
          <a:blip xmlns:r="http://schemas.openxmlformats.org/officeDocument/2006/relationships" r:embed="rId1"/>
          <a:stretch>
            <a:fillRect/>
          </a:stretch>
        </a:blipFill>
      </dgm:spPr>
      <dgm:t>
        <a:bodyPr/>
        <a:lstStyle/>
        <a:p>
          <a:endParaRPr lang="en-US"/>
        </a:p>
      </dgm:t>
    </dgm:pt>
    <dgm:pt modelId="{994EFB96-EE71-451E-84BD-0F334B09528B}" type="pres">
      <dgm:prSet presAssocID="{A00848A4-1AB0-4EBE-BBF5-DAF4E2FB27CD}" presName="sibTrans" presStyleLbl="sibTrans2D1" presStyleIdx="0" presStyleCnt="0"/>
      <dgm:spPr/>
      <dgm:t>
        <a:bodyPr/>
        <a:lstStyle/>
        <a:p>
          <a:endParaRPr lang="en-US"/>
        </a:p>
      </dgm:t>
    </dgm:pt>
    <dgm:pt modelId="{2471CCE0-0448-46ED-B8A3-0A4A82974BFC}" type="pres">
      <dgm:prSet presAssocID="{FEE13A22-00FF-4FF9-ACAF-13700BDA022B}" presName="compNode" presStyleCnt="0"/>
      <dgm:spPr/>
    </dgm:pt>
    <dgm:pt modelId="{6539E7C9-A9F2-4D4B-9851-D17F2799EE2F}" type="pres">
      <dgm:prSet presAssocID="{FEE13A22-00FF-4FF9-ACAF-13700BDA022B}" presName="node" presStyleLbl="node1" presStyleIdx="1" presStyleCnt="5">
        <dgm:presLayoutVars>
          <dgm:bulletEnabled val="1"/>
        </dgm:presLayoutVars>
      </dgm:prSet>
      <dgm:spPr/>
      <dgm:t>
        <a:bodyPr/>
        <a:lstStyle/>
        <a:p>
          <a:endParaRPr lang="en-US"/>
        </a:p>
      </dgm:t>
    </dgm:pt>
    <dgm:pt modelId="{1FE443CF-9D61-4DEC-8E7E-2D189D4CAE79}" type="pres">
      <dgm:prSet presAssocID="{FEE13A22-00FF-4FF9-ACAF-13700BDA022B}" presName="invisiNode" presStyleLbl="node1" presStyleIdx="1" presStyleCnt="5"/>
      <dgm:spPr/>
    </dgm:pt>
    <dgm:pt modelId="{7BD88772-FBA5-4D55-837B-89A36769C3AF}" type="pres">
      <dgm:prSet presAssocID="{FEE13A22-00FF-4FF9-ACAF-13700BDA022B}" presName="imagNode" presStyleLbl="fgImgPlace1" presStyleIdx="1" presStyleCnt="5"/>
      <dgm:spPr>
        <a:blipFill rotWithShape="1">
          <a:blip xmlns:r="http://schemas.openxmlformats.org/officeDocument/2006/relationships" r:embed="rId2"/>
          <a:stretch>
            <a:fillRect/>
          </a:stretch>
        </a:blipFill>
      </dgm:spPr>
      <dgm:t>
        <a:bodyPr/>
        <a:lstStyle/>
        <a:p>
          <a:endParaRPr lang="en-US"/>
        </a:p>
      </dgm:t>
    </dgm:pt>
    <dgm:pt modelId="{5AC7A830-4B56-4169-BDE2-3FE63397AFD4}" type="pres">
      <dgm:prSet presAssocID="{318E2EC0-556C-4536-974B-C4BA35184278}" presName="sibTrans" presStyleLbl="sibTrans2D1" presStyleIdx="0" presStyleCnt="0"/>
      <dgm:spPr/>
      <dgm:t>
        <a:bodyPr/>
        <a:lstStyle/>
        <a:p>
          <a:endParaRPr lang="en-US"/>
        </a:p>
      </dgm:t>
    </dgm:pt>
    <dgm:pt modelId="{E24D4337-75C4-4F5C-B92B-4BA0EFBDE8F4}" type="pres">
      <dgm:prSet presAssocID="{03EA69E5-4ACF-4336-9DB5-2E4BBDE36941}" presName="compNode" presStyleCnt="0"/>
      <dgm:spPr/>
    </dgm:pt>
    <dgm:pt modelId="{983CC75A-5715-4884-8DDF-FA3C60FA4A33}" type="pres">
      <dgm:prSet presAssocID="{03EA69E5-4ACF-4336-9DB5-2E4BBDE36941}" presName="node" presStyleLbl="node1" presStyleIdx="2" presStyleCnt="5">
        <dgm:presLayoutVars>
          <dgm:bulletEnabled val="1"/>
        </dgm:presLayoutVars>
      </dgm:prSet>
      <dgm:spPr/>
      <dgm:t>
        <a:bodyPr/>
        <a:lstStyle/>
        <a:p>
          <a:endParaRPr lang="en-US"/>
        </a:p>
      </dgm:t>
    </dgm:pt>
    <dgm:pt modelId="{EE33FF8A-DC00-42B8-B2A4-9422CF2F7D7A}" type="pres">
      <dgm:prSet presAssocID="{03EA69E5-4ACF-4336-9DB5-2E4BBDE36941}" presName="invisiNode" presStyleLbl="node1" presStyleIdx="2" presStyleCnt="5"/>
      <dgm:spPr/>
    </dgm:pt>
    <dgm:pt modelId="{72E21499-7A4E-4E24-A40A-43FA788E7274}" type="pres">
      <dgm:prSet presAssocID="{03EA69E5-4ACF-4336-9DB5-2E4BBDE36941}" presName="imagNode" presStyleLbl="fgImgPlace1" presStyleIdx="2" presStyleCnt="5"/>
      <dgm:spPr>
        <a:blipFill rotWithShape="1">
          <a:blip xmlns:r="http://schemas.openxmlformats.org/officeDocument/2006/relationships" r:embed="rId3"/>
          <a:stretch>
            <a:fillRect/>
          </a:stretch>
        </a:blipFill>
      </dgm:spPr>
      <dgm:t>
        <a:bodyPr/>
        <a:lstStyle/>
        <a:p>
          <a:endParaRPr lang="en-US"/>
        </a:p>
      </dgm:t>
    </dgm:pt>
    <dgm:pt modelId="{77EACC8E-19F0-4A65-8DA9-85F36910467F}" type="pres">
      <dgm:prSet presAssocID="{EA0D901F-2DBD-487B-94B9-DB50752FF92B}" presName="sibTrans" presStyleLbl="sibTrans2D1" presStyleIdx="0" presStyleCnt="0"/>
      <dgm:spPr/>
      <dgm:t>
        <a:bodyPr/>
        <a:lstStyle/>
        <a:p>
          <a:endParaRPr lang="en-US"/>
        </a:p>
      </dgm:t>
    </dgm:pt>
    <dgm:pt modelId="{86ADD6E3-ADF2-4E84-9088-90F167C2B0A1}" type="pres">
      <dgm:prSet presAssocID="{E4A54747-747C-4742-8ADB-BFF68E87889F}" presName="compNode" presStyleCnt="0"/>
      <dgm:spPr/>
    </dgm:pt>
    <dgm:pt modelId="{F16EB77C-94F4-45B6-9D5A-6D07728881BF}" type="pres">
      <dgm:prSet presAssocID="{E4A54747-747C-4742-8ADB-BFF68E87889F}" presName="node" presStyleLbl="node1" presStyleIdx="3" presStyleCnt="5">
        <dgm:presLayoutVars>
          <dgm:bulletEnabled val="1"/>
        </dgm:presLayoutVars>
      </dgm:prSet>
      <dgm:spPr/>
      <dgm:t>
        <a:bodyPr/>
        <a:lstStyle/>
        <a:p>
          <a:endParaRPr lang="en-US"/>
        </a:p>
      </dgm:t>
    </dgm:pt>
    <dgm:pt modelId="{F0682D6E-D8F4-455B-BBC9-297C1C92AA1B}" type="pres">
      <dgm:prSet presAssocID="{E4A54747-747C-4742-8ADB-BFF68E87889F}" presName="invisiNode" presStyleLbl="node1" presStyleIdx="3" presStyleCnt="5"/>
      <dgm:spPr/>
    </dgm:pt>
    <dgm:pt modelId="{F09D042F-7D64-4A81-83BB-D2B008FBF892}" type="pres">
      <dgm:prSet presAssocID="{E4A54747-747C-4742-8ADB-BFF68E87889F}" presName="imagNode" presStyleLbl="fgImgPlace1" presStyleIdx="3" presStyleCnt="5"/>
      <dgm:spPr>
        <a:blipFill rotWithShape="1">
          <a:blip xmlns:r="http://schemas.openxmlformats.org/officeDocument/2006/relationships" r:embed="rId4"/>
          <a:stretch>
            <a:fillRect/>
          </a:stretch>
        </a:blipFill>
      </dgm:spPr>
      <dgm:t>
        <a:bodyPr/>
        <a:lstStyle/>
        <a:p>
          <a:endParaRPr lang="en-US"/>
        </a:p>
      </dgm:t>
    </dgm:pt>
    <dgm:pt modelId="{8E601CE2-5CC5-42D8-AC03-417E4A419582}" type="pres">
      <dgm:prSet presAssocID="{8D99FBDB-045E-4686-A268-7E135B22C26F}" presName="sibTrans" presStyleLbl="sibTrans2D1" presStyleIdx="0" presStyleCnt="0"/>
      <dgm:spPr/>
      <dgm:t>
        <a:bodyPr/>
        <a:lstStyle/>
        <a:p>
          <a:endParaRPr lang="en-US"/>
        </a:p>
      </dgm:t>
    </dgm:pt>
    <dgm:pt modelId="{DCC3DAA3-4C07-4A7F-AE2D-190B21D0D279}" type="pres">
      <dgm:prSet presAssocID="{5BA737B5-3B3F-46F0-89C5-2B3C63728C1E}" presName="compNode" presStyleCnt="0"/>
      <dgm:spPr/>
    </dgm:pt>
    <dgm:pt modelId="{F84CE21C-69C1-4F39-90E3-8A1B6B8D51F0}" type="pres">
      <dgm:prSet presAssocID="{5BA737B5-3B3F-46F0-89C5-2B3C63728C1E}" presName="node" presStyleLbl="node1" presStyleIdx="4" presStyleCnt="5">
        <dgm:presLayoutVars>
          <dgm:bulletEnabled val="1"/>
        </dgm:presLayoutVars>
      </dgm:prSet>
      <dgm:spPr/>
      <dgm:t>
        <a:bodyPr/>
        <a:lstStyle/>
        <a:p>
          <a:endParaRPr lang="en-US"/>
        </a:p>
      </dgm:t>
    </dgm:pt>
    <dgm:pt modelId="{03D0B2D2-1A7A-47DA-B33B-A216B451CFD5}" type="pres">
      <dgm:prSet presAssocID="{5BA737B5-3B3F-46F0-89C5-2B3C63728C1E}" presName="invisiNode" presStyleLbl="node1" presStyleIdx="4" presStyleCnt="5"/>
      <dgm:spPr/>
    </dgm:pt>
    <dgm:pt modelId="{DF1EB461-85D7-46D8-AC60-FF247F386F82}" type="pres">
      <dgm:prSet presAssocID="{5BA737B5-3B3F-46F0-89C5-2B3C63728C1E}" presName="imagNode" presStyleLbl="fgImgPlace1" presStyleIdx="4" presStyleCnt="5"/>
      <dgm:spPr>
        <a:blipFill rotWithShape="1">
          <a:blip xmlns:r="http://schemas.openxmlformats.org/officeDocument/2006/relationships" r:embed="rId5"/>
          <a:stretch>
            <a:fillRect/>
          </a:stretch>
        </a:blipFill>
      </dgm:spPr>
      <dgm:t>
        <a:bodyPr/>
        <a:lstStyle/>
        <a:p>
          <a:endParaRPr lang="en-US"/>
        </a:p>
      </dgm:t>
    </dgm:pt>
  </dgm:ptLst>
  <dgm:cxnLst>
    <dgm:cxn modelId="{3D5F3B0D-0B45-40F7-84C8-BB35566684B4}" type="presOf" srcId="{FEE13A22-00FF-4FF9-ACAF-13700BDA022B}" destId="{6539E7C9-A9F2-4D4B-9851-D17F2799EE2F}" srcOrd="0" destOrd="0" presId="urn:microsoft.com/office/officeart/2005/8/layout/pList2"/>
    <dgm:cxn modelId="{CA43A458-B312-490D-A447-91CEB6125D77}" type="presOf" srcId="{03EA69E5-4ACF-4336-9DB5-2E4BBDE36941}" destId="{983CC75A-5715-4884-8DDF-FA3C60FA4A33}" srcOrd="0" destOrd="0" presId="urn:microsoft.com/office/officeart/2005/8/layout/pList2"/>
    <dgm:cxn modelId="{40A49FB3-1A52-49DC-8BA6-2057C8B960D7}" srcId="{4DC2EA8A-F581-422B-AFC9-BA5C7D37EF01}" destId="{03EA69E5-4ACF-4336-9DB5-2E4BBDE36941}" srcOrd="2" destOrd="0" parTransId="{030C71C6-D61F-44F7-9F21-077A5910341A}" sibTransId="{EA0D901F-2DBD-487B-94B9-DB50752FF92B}"/>
    <dgm:cxn modelId="{E7F25C52-C038-44CD-87B1-991C0D2A05DC}" type="presOf" srcId="{4DC2EA8A-F581-422B-AFC9-BA5C7D37EF01}" destId="{AD85A8AF-57DA-4027-9991-AE749CC12F7F}" srcOrd="0" destOrd="0" presId="urn:microsoft.com/office/officeart/2005/8/layout/pList2"/>
    <dgm:cxn modelId="{08369F02-2F88-4677-861C-B2359B17C0E4}" type="presOf" srcId="{8D99FBDB-045E-4686-A268-7E135B22C26F}" destId="{8E601CE2-5CC5-42D8-AC03-417E4A419582}" srcOrd="0" destOrd="0" presId="urn:microsoft.com/office/officeart/2005/8/layout/pList2"/>
    <dgm:cxn modelId="{2A435F5F-5997-4880-9977-E6A16056FDF6}" srcId="{4DC2EA8A-F581-422B-AFC9-BA5C7D37EF01}" destId="{E4A54747-747C-4742-8ADB-BFF68E87889F}" srcOrd="3" destOrd="0" parTransId="{15CEE9E3-4467-47DD-9AC8-12C8A3DFDCC0}" sibTransId="{8D99FBDB-045E-4686-A268-7E135B22C26F}"/>
    <dgm:cxn modelId="{5FB6450A-CFCD-431B-B64B-6C566E734449}" type="presOf" srcId="{5E0E3BB6-935E-40C2-9845-8A3C56526FF2}" destId="{4AE63339-E0B3-4890-B16C-7C12444B5013}" srcOrd="0" destOrd="0" presId="urn:microsoft.com/office/officeart/2005/8/layout/pList2"/>
    <dgm:cxn modelId="{8F825C03-4CD7-45FD-B22C-D91802ED86A3}" type="presOf" srcId="{318E2EC0-556C-4536-974B-C4BA35184278}" destId="{5AC7A830-4B56-4169-BDE2-3FE63397AFD4}" srcOrd="0" destOrd="0" presId="urn:microsoft.com/office/officeart/2005/8/layout/pList2"/>
    <dgm:cxn modelId="{08B43CAA-A858-4126-9CF3-4F90399CD794}" type="presOf" srcId="{EA0D901F-2DBD-487B-94B9-DB50752FF92B}" destId="{77EACC8E-19F0-4A65-8DA9-85F36910467F}" srcOrd="0" destOrd="0" presId="urn:microsoft.com/office/officeart/2005/8/layout/pList2"/>
    <dgm:cxn modelId="{36002A69-271C-4582-80BD-A9D53DDB2753}" type="presOf" srcId="{5BA737B5-3B3F-46F0-89C5-2B3C63728C1E}" destId="{F84CE21C-69C1-4F39-90E3-8A1B6B8D51F0}" srcOrd="0" destOrd="0" presId="urn:microsoft.com/office/officeart/2005/8/layout/pList2"/>
    <dgm:cxn modelId="{FE507DAF-E7EE-4CD6-BC4F-FCFF9F98BA19}" type="presOf" srcId="{E4A54747-747C-4742-8ADB-BFF68E87889F}" destId="{F16EB77C-94F4-45B6-9D5A-6D07728881BF}" srcOrd="0" destOrd="0" presId="urn:microsoft.com/office/officeart/2005/8/layout/pList2"/>
    <dgm:cxn modelId="{6870DCC8-2EFE-4E0A-8C5A-80F5BF906CFE}" srcId="{4DC2EA8A-F581-422B-AFC9-BA5C7D37EF01}" destId="{5BA737B5-3B3F-46F0-89C5-2B3C63728C1E}" srcOrd="4" destOrd="0" parTransId="{412E6862-42E5-4F29-AF5B-49149CF81303}" sibTransId="{E237EFA1-2156-4BAE-817D-5353796B59BE}"/>
    <dgm:cxn modelId="{E6B96223-FABF-4770-97D8-170D0FF03BF0}" srcId="{4DC2EA8A-F581-422B-AFC9-BA5C7D37EF01}" destId="{FEE13A22-00FF-4FF9-ACAF-13700BDA022B}" srcOrd="1" destOrd="0" parTransId="{B5670ED6-8E86-403C-A455-FE1D8788AFD0}" sibTransId="{318E2EC0-556C-4536-974B-C4BA35184278}"/>
    <dgm:cxn modelId="{6F214063-1B7A-4997-BD60-53B0C1703A05}" type="presOf" srcId="{A00848A4-1AB0-4EBE-BBF5-DAF4E2FB27CD}" destId="{994EFB96-EE71-451E-84BD-0F334B09528B}" srcOrd="0" destOrd="0" presId="urn:microsoft.com/office/officeart/2005/8/layout/pList2"/>
    <dgm:cxn modelId="{9282DCDF-E911-48DA-8E6A-9802AC4C7DCF}" srcId="{4DC2EA8A-F581-422B-AFC9-BA5C7D37EF01}" destId="{5E0E3BB6-935E-40C2-9845-8A3C56526FF2}" srcOrd="0" destOrd="0" parTransId="{67E209D8-7235-4953-82FB-CD3A623B9D98}" sibTransId="{A00848A4-1AB0-4EBE-BBF5-DAF4E2FB27CD}"/>
    <dgm:cxn modelId="{3B10CD7E-0704-455F-9054-BB0A2534C208}" type="presParOf" srcId="{AD85A8AF-57DA-4027-9991-AE749CC12F7F}" destId="{5CE8679F-02C8-4012-A064-7ED2A82BC0F4}" srcOrd="0" destOrd="0" presId="urn:microsoft.com/office/officeart/2005/8/layout/pList2"/>
    <dgm:cxn modelId="{546C5A78-ABD2-4EAA-BD90-A05129EF99CE}" type="presParOf" srcId="{AD85A8AF-57DA-4027-9991-AE749CC12F7F}" destId="{91B16AFA-B649-47B0-8E43-ED45CCD5280B}" srcOrd="1" destOrd="0" presId="urn:microsoft.com/office/officeart/2005/8/layout/pList2"/>
    <dgm:cxn modelId="{B2B04716-2DCC-46F8-812F-F3F7F05D5459}" type="presParOf" srcId="{91B16AFA-B649-47B0-8E43-ED45CCD5280B}" destId="{E1CCBA40-6D2E-43DD-9C06-9DCC5F655E39}" srcOrd="0" destOrd="0" presId="urn:microsoft.com/office/officeart/2005/8/layout/pList2"/>
    <dgm:cxn modelId="{DE190FCE-ED12-4C5F-A959-7DB958CBD326}" type="presParOf" srcId="{E1CCBA40-6D2E-43DD-9C06-9DCC5F655E39}" destId="{4AE63339-E0B3-4890-B16C-7C12444B5013}" srcOrd="0" destOrd="0" presId="urn:microsoft.com/office/officeart/2005/8/layout/pList2"/>
    <dgm:cxn modelId="{C7497AFB-98F0-4B92-BEA9-FFA85A94464E}" type="presParOf" srcId="{E1CCBA40-6D2E-43DD-9C06-9DCC5F655E39}" destId="{82993095-47B8-435A-B851-8112E6BA8AC8}" srcOrd="1" destOrd="0" presId="urn:microsoft.com/office/officeart/2005/8/layout/pList2"/>
    <dgm:cxn modelId="{1DC1643E-D95D-4D39-907A-86D1C9428867}" type="presParOf" srcId="{E1CCBA40-6D2E-43DD-9C06-9DCC5F655E39}" destId="{52750449-6258-42D1-93D5-5A41B08412EA}" srcOrd="2" destOrd="0" presId="urn:microsoft.com/office/officeart/2005/8/layout/pList2"/>
    <dgm:cxn modelId="{56E031A5-F88A-4BAF-89B3-508AF45896E0}" type="presParOf" srcId="{91B16AFA-B649-47B0-8E43-ED45CCD5280B}" destId="{994EFB96-EE71-451E-84BD-0F334B09528B}" srcOrd="1" destOrd="0" presId="urn:microsoft.com/office/officeart/2005/8/layout/pList2"/>
    <dgm:cxn modelId="{87060603-0D84-4BE8-88E5-8939CE16D0AD}" type="presParOf" srcId="{91B16AFA-B649-47B0-8E43-ED45CCD5280B}" destId="{2471CCE0-0448-46ED-B8A3-0A4A82974BFC}" srcOrd="2" destOrd="0" presId="urn:microsoft.com/office/officeart/2005/8/layout/pList2"/>
    <dgm:cxn modelId="{3BEE8018-806F-4212-A1D3-752F4D83C8B9}" type="presParOf" srcId="{2471CCE0-0448-46ED-B8A3-0A4A82974BFC}" destId="{6539E7C9-A9F2-4D4B-9851-D17F2799EE2F}" srcOrd="0" destOrd="0" presId="urn:microsoft.com/office/officeart/2005/8/layout/pList2"/>
    <dgm:cxn modelId="{CDD11667-0F49-4F4A-8695-DC931701825C}" type="presParOf" srcId="{2471CCE0-0448-46ED-B8A3-0A4A82974BFC}" destId="{1FE443CF-9D61-4DEC-8E7E-2D189D4CAE79}" srcOrd="1" destOrd="0" presId="urn:microsoft.com/office/officeart/2005/8/layout/pList2"/>
    <dgm:cxn modelId="{C86D8B89-E82F-47CC-9791-00E0D2E942A5}" type="presParOf" srcId="{2471CCE0-0448-46ED-B8A3-0A4A82974BFC}" destId="{7BD88772-FBA5-4D55-837B-89A36769C3AF}" srcOrd="2" destOrd="0" presId="urn:microsoft.com/office/officeart/2005/8/layout/pList2"/>
    <dgm:cxn modelId="{EAED1FD9-C986-4596-AF7B-B86098155A33}" type="presParOf" srcId="{91B16AFA-B649-47B0-8E43-ED45CCD5280B}" destId="{5AC7A830-4B56-4169-BDE2-3FE63397AFD4}" srcOrd="3" destOrd="0" presId="urn:microsoft.com/office/officeart/2005/8/layout/pList2"/>
    <dgm:cxn modelId="{7A0CA38C-C376-40A7-B6A0-69B7D68A980A}" type="presParOf" srcId="{91B16AFA-B649-47B0-8E43-ED45CCD5280B}" destId="{E24D4337-75C4-4F5C-B92B-4BA0EFBDE8F4}" srcOrd="4" destOrd="0" presId="urn:microsoft.com/office/officeart/2005/8/layout/pList2"/>
    <dgm:cxn modelId="{15389FF0-2058-45BA-A3C7-9220F96FC396}" type="presParOf" srcId="{E24D4337-75C4-4F5C-B92B-4BA0EFBDE8F4}" destId="{983CC75A-5715-4884-8DDF-FA3C60FA4A33}" srcOrd="0" destOrd="0" presId="urn:microsoft.com/office/officeart/2005/8/layout/pList2"/>
    <dgm:cxn modelId="{29C6C01D-2404-4D69-97D1-9F85B5B3E600}" type="presParOf" srcId="{E24D4337-75C4-4F5C-B92B-4BA0EFBDE8F4}" destId="{EE33FF8A-DC00-42B8-B2A4-9422CF2F7D7A}" srcOrd="1" destOrd="0" presId="urn:microsoft.com/office/officeart/2005/8/layout/pList2"/>
    <dgm:cxn modelId="{91537117-D4E9-446E-B814-40F055A0A569}" type="presParOf" srcId="{E24D4337-75C4-4F5C-B92B-4BA0EFBDE8F4}" destId="{72E21499-7A4E-4E24-A40A-43FA788E7274}" srcOrd="2" destOrd="0" presId="urn:microsoft.com/office/officeart/2005/8/layout/pList2"/>
    <dgm:cxn modelId="{60BD3594-0B56-4A1B-BF99-434228248DA9}" type="presParOf" srcId="{91B16AFA-B649-47B0-8E43-ED45CCD5280B}" destId="{77EACC8E-19F0-4A65-8DA9-85F36910467F}" srcOrd="5" destOrd="0" presId="urn:microsoft.com/office/officeart/2005/8/layout/pList2"/>
    <dgm:cxn modelId="{E81FEA34-4923-41E4-8D3D-BEA50CAE8BEF}" type="presParOf" srcId="{91B16AFA-B649-47B0-8E43-ED45CCD5280B}" destId="{86ADD6E3-ADF2-4E84-9088-90F167C2B0A1}" srcOrd="6" destOrd="0" presId="urn:microsoft.com/office/officeart/2005/8/layout/pList2"/>
    <dgm:cxn modelId="{D5996003-9C27-4E4E-B22F-188A96238CAE}" type="presParOf" srcId="{86ADD6E3-ADF2-4E84-9088-90F167C2B0A1}" destId="{F16EB77C-94F4-45B6-9D5A-6D07728881BF}" srcOrd="0" destOrd="0" presId="urn:microsoft.com/office/officeart/2005/8/layout/pList2"/>
    <dgm:cxn modelId="{759B98A0-65CD-40A0-884C-BCBBC9537B9F}" type="presParOf" srcId="{86ADD6E3-ADF2-4E84-9088-90F167C2B0A1}" destId="{F0682D6E-D8F4-455B-BBC9-297C1C92AA1B}" srcOrd="1" destOrd="0" presId="urn:microsoft.com/office/officeart/2005/8/layout/pList2"/>
    <dgm:cxn modelId="{FF2645E4-5077-44EC-A8E7-65A7334251C1}" type="presParOf" srcId="{86ADD6E3-ADF2-4E84-9088-90F167C2B0A1}" destId="{F09D042F-7D64-4A81-83BB-D2B008FBF892}" srcOrd="2" destOrd="0" presId="urn:microsoft.com/office/officeart/2005/8/layout/pList2"/>
    <dgm:cxn modelId="{DF007787-1B0C-40FE-971B-177C2D46A8DA}" type="presParOf" srcId="{91B16AFA-B649-47B0-8E43-ED45CCD5280B}" destId="{8E601CE2-5CC5-42D8-AC03-417E4A419582}" srcOrd="7" destOrd="0" presId="urn:microsoft.com/office/officeart/2005/8/layout/pList2"/>
    <dgm:cxn modelId="{C9446B57-AD25-42AC-849E-B91A0ED8AF59}" type="presParOf" srcId="{91B16AFA-B649-47B0-8E43-ED45CCD5280B}" destId="{DCC3DAA3-4C07-4A7F-AE2D-190B21D0D279}" srcOrd="8" destOrd="0" presId="urn:microsoft.com/office/officeart/2005/8/layout/pList2"/>
    <dgm:cxn modelId="{7D0CA1C2-3849-41A8-A8FE-F741643B1476}" type="presParOf" srcId="{DCC3DAA3-4C07-4A7F-AE2D-190B21D0D279}" destId="{F84CE21C-69C1-4F39-90E3-8A1B6B8D51F0}" srcOrd="0" destOrd="0" presId="urn:microsoft.com/office/officeart/2005/8/layout/pList2"/>
    <dgm:cxn modelId="{21885C50-5CD1-494A-8DBC-0C0B0E23D80C}" type="presParOf" srcId="{DCC3DAA3-4C07-4A7F-AE2D-190B21D0D279}" destId="{03D0B2D2-1A7A-47DA-B33B-A216B451CFD5}" srcOrd="1" destOrd="0" presId="urn:microsoft.com/office/officeart/2005/8/layout/pList2"/>
    <dgm:cxn modelId="{7792E096-D152-4730-80D3-AF5FF52BED10}" type="presParOf" srcId="{DCC3DAA3-4C07-4A7F-AE2D-190B21D0D279}" destId="{DF1EB461-85D7-46D8-AC60-FF247F386F82}"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DC2EA8A-F581-422B-AFC9-BA5C7D37EF01}" type="doc">
      <dgm:prSet loTypeId="urn:microsoft.com/office/officeart/2005/8/layout/pList2" loCatId="list" qsTypeId="urn:microsoft.com/office/officeart/2005/8/quickstyle/simple1" qsCatId="simple" csTypeId="urn:microsoft.com/office/officeart/2005/8/colors/colorful1" csCatId="colorful" phldr="1"/>
      <dgm:spPr/>
      <dgm:t>
        <a:bodyPr/>
        <a:lstStyle/>
        <a:p>
          <a:endParaRPr lang="en-US"/>
        </a:p>
      </dgm:t>
    </dgm:pt>
    <dgm:pt modelId="{03EA69E5-4ACF-4336-9DB5-2E4BBDE36941}">
      <dgm:prSet phldrT="[Text]"/>
      <dgm:spPr/>
      <dgm:t>
        <a:bodyPr vert="vert270" anchor="ctr"/>
        <a:lstStyle/>
        <a:p>
          <a:r>
            <a:rPr lang="en-US" dirty="0" smtClean="0">
              <a:latin typeface="Franklin Gothic Medium Cond" panose="020B0606030402020204" pitchFamily="34" charset="0"/>
            </a:rPr>
            <a:t>Strategies</a:t>
          </a:r>
          <a:endParaRPr lang="en-US" dirty="0">
            <a:latin typeface="Franklin Gothic Medium Cond" panose="020B0606030402020204" pitchFamily="34" charset="0"/>
          </a:endParaRPr>
        </a:p>
      </dgm:t>
    </dgm:pt>
    <dgm:pt modelId="{030C71C6-D61F-44F7-9F21-077A5910341A}" type="parTrans" cxnId="{40A49FB3-1A52-49DC-8BA6-2057C8B960D7}">
      <dgm:prSet/>
      <dgm:spPr/>
      <dgm:t>
        <a:bodyPr/>
        <a:lstStyle/>
        <a:p>
          <a:endParaRPr lang="en-US"/>
        </a:p>
      </dgm:t>
    </dgm:pt>
    <dgm:pt modelId="{EA0D901F-2DBD-487B-94B9-DB50752FF92B}" type="sibTrans" cxnId="{40A49FB3-1A52-49DC-8BA6-2057C8B960D7}">
      <dgm:prSet/>
      <dgm:spPr/>
      <dgm:t>
        <a:bodyPr/>
        <a:lstStyle/>
        <a:p>
          <a:endParaRPr lang="en-US"/>
        </a:p>
      </dgm:t>
    </dgm:pt>
    <dgm:pt modelId="{E4A54747-747C-4742-8ADB-BFF68E87889F}">
      <dgm:prSet phldrT="[Text]"/>
      <dgm:spPr/>
      <dgm:t>
        <a:bodyPr vert="vert270" anchor="ctr"/>
        <a:lstStyle/>
        <a:p>
          <a:r>
            <a:rPr lang="en-US" dirty="0" smtClean="0">
              <a:latin typeface="Franklin Gothic Medium Cond" panose="020B0606030402020204" pitchFamily="34" charset="0"/>
            </a:rPr>
            <a:t>Schemes</a:t>
          </a:r>
          <a:endParaRPr lang="en-US" dirty="0">
            <a:latin typeface="Franklin Gothic Medium Cond" panose="020B0606030402020204" pitchFamily="34" charset="0"/>
          </a:endParaRPr>
        </a:p>
      </dgm:t>
    </dgm:pt>
    <dgm:pt modelId="{15CEE9E3-4467-47DD-9AC8-12C8A3DFDCC0}" type="parTrans" cxnId="{2A435F5F-5997-4880-9977-E6A16056FDF6}">
      <dgm:prSet/>
      <dgm:spPr/>
      <dgm:t>
        <a:bodyPr/>
        <a:lstStyle/>
        <a:p>
          <a:endParaRPr lang="en-US"/>
        </a:p>
      </dgm:t>
    </dgm:pt>
    <dgm:pt modelId="{8D99FBDB-045E-4686-A268-7E135B22C26F}" type="sibTrans" cxnId="{2A435F5F-5997-4880-9977-E6A16056FDF6}">
      <dgm:prSet/>
      <dgm:spPr/>
      <dgm:t>
        <a:bodyPr/>
        <a:lstStyle/>
        <a:p>
          <a:endParaRPr lang="en-US"/>
        </a:p>
      </dgm:t>
    </dgm:pt>
    <dgm:pt modelId="{5BA737B5-3B3F-46F0-89C5-2B3C63728C1E}">
      <dgm:prSet phldrT="[Text]"/>
      <dgm:spPr/>
      <dgm:t>
        <a:bodyPr vert="vert270" anchor="ctr"/>
        <a:lstStyle/>
        <a:p>
          <a:r>
            <a:rPr lang="en-US" dirty="0" smtClean="0">
              <a:latin typeface="Franklin Gothic Medium Cond" panose="020B0606030402020204" pitchFamily="34" charset="0"/>
            </a:rPr>
            <a:t>Ease of Doing Biz.</a:t>
          </a:r>
          <a:endParaRPr lang="en-US" dirty="0">
            <a:latin typeface="Franklin Gothic Medium Cond" panose="020B0606030402020204" pitchFamily="34" charset="0"/>
          </a:endParaRPr>
        </a:p>
      </dgm:t>
    </dgm:pt>
    <dgm:pt modelId="{412E6862-42E5-4F29-AF5B-49149CF81303}" type="parTrans" cxnId="{6870DCC8-2EFE-4E0A-8C5A-80F5BF906CFE}">
      <dgm:prSet/>
      <dgm:spPr/>
      <dgm:t>
        <a:bodyPr/>
        <a:lstStyle/>
        <a:p>
          <a:endParaRPr lang="en-US"/>
        </a:p>
      </dgm:t>
    </dgm:pt>
    <dgm:pt modelId="{E237EFA1-2156-4BAE-817D-5353796B59BE}" type="sibTrans" cxnId="{6870DCC8-2EFE-4E0A-8C5A-80F5BF906CFE}">
      <dgm:prSet/>
      <dgm:spPr/>
      <dgm:t>
        <a:bodyPr/>
        <a:lstStyle/>
        <a:p>
          <a:endParaRPr lang="en-US"/>
        </a:p>
      </dgm:t>
    </dgm:pt>
    <dgm:pt modelId="{5E0E3BB6-935E-40C2-9845-8A3C56526FF2}">
      <dgm:prSet phldrT="[Text]"/>
      <dgm:spPr/>
      <dgm:t>
        <a:bodyPr vert="vert270" anchor="ctr"/>
        <a:lstStyle/>
        <a:p>
          <a:r>
            <a:rPr lang="en-US" dirty="0" smtClean="0">
              <a:latin typeface="Franklin Gothic Medium Cond" panose="020B0606030402020204" pitchFamily="34" charset="0"/>
            </a:rPr>
            <a:t>Targets</a:t>
          </a:r>
        </a:p>
        <a:p>
          <a:r>
            <a:rPr lang="en-US" dirty="0" smtClean="0">
              <a:latin typeface="Franklin Gothic Medium Cond" panose="020B0606030402020204" pitchFamily="34" charset="0"/>
            </a:rPr>
            <a:t>900/3.5</a:t>
          </a:r>
          <a:endParaRPr lang="en-US" dirty="0">
            <a:latin typeface="Franklin Gothic Medium Cond" panose="020B0606030402020204" pitchFamily="34" charset="0"/>
          </a:endParaRPr>
        </a:p>
      </dgm:t>
    </dgm:pt>
    <dgm:pt modelId="{67E209D8-7235-4953-82FB-CD3A623B9D98}" type="parTrans" cxnId="{9282DCDF-E911-48DA-8E6A-9802AC4C7DCF}">
      <dgm:prSet/>
      <dgm:spPr/>
      <dgm:t>
        <a:bodyPr/>
        <a:lstStyle/>
        <a:p>
          <a:endParaRPr lang="en-US"/>
        </a:p>
      </dgm:t>
    </dgm:pt>
    <dgm:pt modelId="{A00848A4-1AB0-4EBE-BBF5-DAF4E2FB27CD}" type="sibTrans" cxnId="{9282DCDF-E911-48DA-8E6A-9802AC4C7DCF}">
      <dgm:prSet/>
      <dgm:spPr/>
      <dgm:t>
        <a:bodyPr/>
        <a:lstStyle/>
        <a:p>
          <a:endParaRPr lang="en-US"/>
        </a:p>
      </dgm:t>
    </dgm:pt>
    <dgm:pt modelId="{FEE13A22-00FF-4FF9-ACAF-13700BDA022B}">
      <dgm:prSet phldrT="[Text]"/>
      <dgm:spPr>
        <a:ln w="76200">
          <a:solidFill>
            <a:srgbClr val="FFFF00"/>
          </a:solidFill>
          <a:prstDash val="dash"/>
        </a:ln>
      </dgm:spPr>
      <dgm:t>
        <a:bodyPr vert="vert270" anchor="ctr"/>
        <a:lstStyle/>
        <a:p>
          <a:r>
            <a:rPr lang="en-US" dirty="0" smtClean="0">
              <a:latin typeface="Franklin Gothic Medium Cond" panose="020B0606030402020204" pitchFamily="34" charset="0"/>
            </a:rPr>
            <a:t>Trade Agreements</a:t>
          </a:r>
          <a:endParaRPr lang="en-US" dirty="0">
            <a:latin typeface="Franklin Gothic Medium Cond" panose="020B0606030402020204" pitchFamily="34" charset="0"/>
          </a:endParaRPr>
        </a:p>
      </dgm:t>
    </dgm:pt>
    <dgm:pt modelId="{B5670ED6-8E86-403C-A455-FE1D8788AFD0}" type="parTrans" cxnId="{E6B96223-FABF-4770-97D8-170D0FF03BF0}">
      <dgm:prSet/>
      <dgm:spPr/>
      <dgm:t>
        <a:bodyPr/>
        <a:lstStyle/>
        <a:p>
          <a:endParaRPr lang="en-US"/>
        </a:p>
      </dgm:t>
    </dgm:pt>
    <dgm:pt modelId="{318E2EC0-556C-4536-974B-C4BA35184278}" type="sibTrans" cxnId="{E6B96223-FABF-4770-97D8-170D0FF03BF0}">
      <dgm:prSet/>
      <dgm:spPr/>
      <dgm:t>
        <a:bodyPr/>
        <a:lstStyle/>
        <a:p>
          <a:endParaRPr lang="en-US"/>
        </a:p>
      </dgm:t>
    </dgm:pt>
    <dgm:pt modelId="{AD85A8AF-57DA-4027-9991-AE749CC12F7F}" type="pres">
      <dgm:prSet presAssocID="{4DC2EA8A-F581-422B-AFC9-BA5C7D37EF01}" presName="Name0" presStyleCnt="0">
        <dgm:presLayoutVars>
          <dgm:dir/>
          <dgm:resizeHandles val="exact"/>
        </dgm:presLayoutVars>
      </dgm:prSet>
      <dgm:spPr/>
      <dgm:t>
        <a:bodyPr/>
        <a:lstStyle/>
        <a:p>
          <a:endParaRPr lang="en-US"/>
        </a:p>
      </dgm:t>
    </dgm:pt>
    <dgm:pt modelId="{5CE8679F-02C8-4012-A064-7ED2A82BC0F4}" type="pres">
      <dgm:prSet presAssocID="{4DC2EA8A-F581-422B-AFC9-BA5C7D37EF01}" presName="bkgdShp" presStyleLbl="alignAccFollowNode1" presStyleIdx="0" presStyleCnt="1"/>
      <dgm:spPr/>
    </dgm:pt>
    <dgm:pt modelId="{91B16AFA-B649-47B0-8E43-ED45CCD5280B}" type="pres">
      <dgm:prSet presAssocID="{4DC2EA8A-F581-422B-AFC9-BA5C7D37EF01}" presName="linComp" presStyleCnt="0"/>
      <dgm:spPr/>
    </dgm:pt>
    <dgm:pt modelId="{E1CCBA40-6D2E-43DD-9C06-9DCC5F655E39}" type="pres">
      <dgm:prSet presAssocID="{5E0E3BB6-935E-40C2-9845-8A3C56526FF2}" presName="compNode" presStyleCnt="0"/>
      <dgm:spPr/>
    </dgm:pt>
    <dgm:pt modelId="{4AE63339-E0B3-4890-B16C-7C12444B5013}" type="pres">
      <dgm:prSet presAssocID="{5E0E3BB6-935E-40C2-9845-8A3C56526FF2}" presName="node" presStyleLbl="node1" presStyleIdx="0" presStyleCnt="5">
        <dgm:presLayoutVars>
          <dgm:bulletEnabled val="1"/>
        </dgm:presLayoutVars>
      </dgm:prSet>
      <dgm:spPr/>
      <dgm:t>
        <a:bodyPr/>
        <a:lstStyle/>
        <a:p>
          <a:endParaRPr lang="en-US"/>
        </a:p>
      </dgm:t>
    </dgm:pt>
    <dgm:pt modelId="{82993095-47B8-435A-B851-8112E6BA8AC8}" type="pres">
      <dgm:prSet presAssocID="{5E0E3BB6-935E-40C2-9845-8A3C56526FF2}" presName="invisiNode" presStyleLbl="node1" presStyleIdx="0" presStyleCnt="5"/>
      <dgm:spPr/>
    </dgm:pt>
    <dgm:pt modelId="{52750449-6258-42D1-93D5-5A41B08412EA}" type="pres">
      <dgm:prSet presAssocID="{5E0E3BB6-935E-40C2-9845-8A3C56526FF2}" presName="imagNode" presStyleLbl="fgImgPlace1" presStyleIdx="0" presStyleCnt="5"/>
      <dgm:spPr>
        <a:blipFill rotWithShape="1">
          <a:blip xmlns:r="http://schemas.openxmlformats.org/officeDocument/2006/relationships" r:embed="rId1"/>
          <a:stretch>
            <a:fillRect/>
          </a:stretch>
        </a:blipFill>
      </dgm:spPr>
      <dgm:t>
        <a:bodyPr/>
        <a:lstStyle/>
        <a:p>
          <a:endParaRPr lang="en-US"/>
        </a:p>
      </dgm:t>
    </dgm:pt>
    <dgm:pt modelId="{994EFB96-EE71-451E-84BD-0F334B09528B}" type="pres">
      <dgm:prSet presAssocID="{A00848A4-1AB0-4EBE-BBF5-DAF4E2FB27CD}" presName="sibTrans" presStyleLbl="sibTrans2D1" presStyleIdx="0" presStyleCnt="0"/>
      <dgm:spPr/>
      <dgm:t>
        <a:bodyPr/>
        <a:lstStyle/>
        <a:p>
          <a:endParaRPr lang="en-US"/>
        </a:p>
      </dgm:t>
    </dgm:pt>
    <dgm:pt modelId="{2471CCE0-0448-46ED-B8A3-0A4A82974BFC}" type="pres">
      <dgm:prSet presAssocID="{FEE13A22-00FF-4FF9-ACAF-13700BDA022B}" presName="compNode" presStyleCnt="0"/>
      <dgm:spPr/>
    </dgm:pt>
    <dgm:pt modelId="{6539E7C9-A9F2-4D4B-9851-D17F2799EE2F}" type="pres">
      <dgm:prSet presAssocID="{FEE13A22-00FF-4FF9-ACAF-13700BDA022B}" presName="node" presStyleLbl="node1" presStyleIdx="1" presStyleCnt="5">
        <dgm:presLayoutVars>
          <dgm:bulletEnabled val="1"/>
        </dgm:presLayoutVars>
      </dgm:prSet>
      <dgm:spPr/>
      <dgm:t>
        <a:bodyPr/>
        <a:lstStyle/>
        <a:p>
          <a:endParaRPr lang="en-US"/>
        </a:p>
      </dgm:t>
    </dgm:pt>
    <dgm:pt modelId="{1FE443CF-9D61-4DEC-8E7E-2D189D4CAE79}" type="pres">
      <dgm:prSet presAssocID="{FEE13A22-00FF-4FF9-ACAF-13700BDA022B}" presName="invisiNode" presStyleLbl="node1" presStyleIdx="1" presStyleCnt="5"/>
      <dgm:spPr/>
    </dgm:pt>
    <dgm:pt modelId="{7BD88772-FBA5-4D55-837B-89A36769C3AF}" type="pres">
      <dgm:prSet presAssocID="{FEE13A22-00FF-4FF9-ACAF-13700BDA022B}" presName="imagNode" presStyleLbl="fgImgPlace1" presStyleIdx="1" presStyleCnt="5"/>
      <dgm:spPr>
        <a:blipFill rotWithShape="1">
          <a:blip xmlns:r="http://schemas.openxmlformats.org/officeDocument/2006/relationships" r:embed="rId2"/>
          <a:stretch>
            <a:fillRect/>
          </a:stretch>
        </a:blipFill>
      </dgm:spPr>
      <dgm:t>
        <a:bodyPr/>
        <a:lstStyle/>
        <a:p>
          <a:endParaRPr lang="en-US"/>
        </a:p>
      </dgm:t>
    </dgm:pt>
    <dgm:pt modelId="{5AC7A830-4B56-4169-BDE2-3FE63397AFD4}" type="pres">
      <dgm:prSet presAssocID="{318E2EC0-556C-4536-974B-C4BA35184278}" presName="sibTrans" presStyleLbl="sibTrans2D1" presStyleIdx="0" presStyleCnt="0"/>
      <dgm:spPr/>
      <dgm:t>
        <a:bodyPr/>
        <a:lstStyle/>
        <a:p>
          <a:endParaRPr lang="en-US"/>
        </a:p>
      </dgm:t>
    </dgm:pt>
    <dgm:pt modelId="{E24D4337-75C4-4F5C-B92B-4BA0EFBDE8F4}" type="pres">
      <dgm:prSet presAssocID="{03EA69E5-4ACF-4336-9DB5-2E4BBDE36941}" presName="compNode" presStyleCnt="0"/>
      <dgm:spPr/>
    </dgm:pt>
    <dgm:pt modelId="{983CC75A-5715-4884-8DDF-FA3C60FA4A33}" type="pres">
      <dgm:prSet presAssocID="{03EA69E5-4ACF-4336-9DB5-2E4BBDE36941}" presName="node" presStyleLbl="node1" presStyleIdx="2" presStyleCnt="5">
        <dgm:presLayoutVars>
          <dgm:bulletEnabled val="1"/>
        </dgm:presLayoutVars>
      </dgm:prSet>
      <dgm:spPr/>
      <dgm:t>
        <a:bodyPr/>
        <a:lstStyle/>
        <a:p>
          <a:endParaRPr lang="en-US"/>
        </a:p>
      </dgm:t>
    </dgm:pt>
    <dgm:pt modelId="{EE33FF8A-DC00-42B8-B2A4-9422CF2F7D7A}" type="pres">
      <dgm:prSet presAssocID="{03EA69E5-4ACF-4336-9DB5-2E4BBDE36941}" presName="invisiNode" presStyleLbl="node1" presStyleIdx="2" presStyleCnt="5"/>
      <dgm:spPr/>
    </dgm:pt>
    <dgm:pt modelId="{72E21499-7A4E-4E24-A40A-43FA788E7274}" type="pres">
      <dgm:prSet presAssocID="{03EA69E5-4ACF-4336-9DB5-2E4BBDE36941}" presName="imagNode" presStyleLbl="fgImgPlace1" presStyleIdx="2" presStyleCnt="5"/>
      <dgm:spPr>
        <a:blipFill rotWithShape="1">
          <a:blip xmlns:r="http://schemas.openxmlformats.org/officeDocument/2006/relationships" r:embed="rId3"/>
          <a:stretch>
            <a:fillRect/>
          </a:stretch>
        </a:blipFill>
      </dgm:spPr>
      <dgm:t>
        <a:bodyPr/>
        <a:lstStyle/>
        <a:p>
          <a:endParaRPr lang="en-US"/>
        </a:p>
      </dgm:t>
    </dgm:pt>
    <dgm:pt modelId="{77EACC8E-19F0-4A65-8DA9-85F36910467F}" type="pres">
      <dgm:prSet presAssocID="{EA0D901F-2DBD-487B-94B9-DB50752FF92B}" presName="sibTrans" presStyleLbl="sibTrans2D1" presStyleIdx="0" presStyleCnt="0"/>
      <dgm:spPr/>
      <dgm:t>
        <a:bodyPr/>
        <a:lstStyle/>
        <a:p>
          <a:endParaRPr lang="en-US"/>
        </a:p>
      </dgm:t>
    </dgm:pt>
    <dgm:pt modelId="{86ADD6E3-ADF2-4E84-9088-90F167C2B0A1}" type="pres">
      <dgm:prSet presAssocID="{E4A54747-747C-4742-8ADB-BFF68E87889F}" presName="compNode" presStyleCnt="0"/>
      <dgm:spPr/>
    </dgm:pt>
    <dgm:pt modelId="{F16EB77C-94F4-45B6-9D5A-6D07728881BF}" type="pres">
      <dgm:prSet presAssocID="{E4A54747-747C-4742-8ADB-BFF68E87889F}" presName="node" presStyleLbl="node1" presStyleIdx="3" presStyleCnt="5">
        <dgm:presLayoutVars>
          <dgm:bulletEnabled val="1"/>
        </dgm:presLayoutVars>
      </dgm:prSet>
      <dgm:spPr/>
      <dgm:t>
        <a:bodyPr/>
        <a:lstStyle/>
        <a:p>
          <a:endParaRPr lang="en-US"/>
        </a:p>
      </dgm:t>
    </dgm:pt>
    <dgm:pt modelId="{F0682D6E-D8F4-455B-BBC9-297C1C92AA1B}" type="pres">
      <dgm:prSet presAssocID="{E4A54747-747C-4742-8ADB-BFF68E87889F}" presName="invisiNode" presStyleLbl="node1" presStyleIdx="3" presStyleCnt="5"/>
      <dgm:spPr/>
    </dgm:pt>
    <dgm:pt modelId="{F09D042F-7D64-4A81-83BB-D2B008FBF892}" type="pres">
      <dgm:prSet presAssocID="{E4A54747-747C-4742-8ADB-BFF68E87889F}" presName="imagNode" presStyleLbl="fgImgPlace1" presStyleIdx="3" presStyleCnt="5"/>
      <dgm:spPr>
        <a:blipFill rotWithShape="1">
          <a:blip xmlns:r="http://schemas.openxmlformats.org/officeDocument/2006/relationships" r:embed="rId4"/>
          <a:stretch>
            <a:fillRect/>
          </a:stretch>
        </a:blipFill>
      </dgm:spPr>
      <dgm:t>
        <a:bodyPr/>
        <a:lstStyle/>
        <a:p>
          <a:endParaRPr lang="en-US"/>
        </a:p>
      </dgm:t>
    </dgm:pt>
    <dgm:pt modelId="{8E601CE2-5CC5-42D8-AC03-417E4A419582}" type="pres">
      <dgm:prSet presAssocID="{8D99FBDB-045E-4686-A268-7E135B22C26F}" presName="sibTrans" presStyleLbl="sibTrans2D1" presStyleIdx="0" presStyleCnt="0"/>
      <dgm:spPr/>
      <dgm:t>
        <a:bodyPr/>
        <a:lstStyle/>
        <a:p>
          <a:endParaRPr lang="en-US"/>
        </a:p>
      </dgm:t>
    </dgm:pt>
    <dgm:pt modelId="{DCC3DAA3-4C07-4A7F-AE2D-190B21D0D279}" type="pres">
      <dgm:prSet presAssocID="{5BA737B5-3B3F-46F0-89C5-2B3C63728C1E}" presName="compNode" presStyleCnt="0"/>
      <dgm:spPr/>
    </dgm:pt>
    <dgm:pt modelId="{F84CE21C-69C1-4F39-90E3-8A1B6B8D51F0}" type="pres">
      <dgm:prSet presAssocID="{5BA737B5-3B3F-46F0-89C5-2B3C63728C1E}" presName="node" presStyleLbl="node1" presStyleIdx="4" presStyleCnt="5">
        <dgm:presLayoutVars>
          <dgm:bulletEnabled val="1"/>
        </dgm:presLayoutVars>
      </dgm:prSet>
      <dgm:spPr/>
      <dgm:t>
        <a:bodyPr/>
        <a:lstStyle/>
        <a:p>
          <a:endParaRPr lang="en-US"/>
        </a:p>
      </dgm:t>
    </dgm:pt>
    <dgm:pt modelId="{03D0B2D2-1A7A-47DA-B33B-A216B451CFD5}" type="pres">
      <dgm:prSet presAssocID="{5BA737B5-3B3F-46F0-89C5-2B3C63728C1E}" presName="invisiNode" presStyleLbl="node1" presStyleIdx="4" presStyleCnt="5"/>
      <dgm:spPr/>
    </dgm:pt>
    <dgm:pt modelId="{DF1EB461-85D7-46D8-AC60-FF247F386F82}" type="pres">
      <dgm:prSet presAssocID="{5BA737B5-3B3F-46F0-89C5-2B3C63728C1E}" presName="imagNode" presStyleLbl="fgImgPlace1" presStyleIdx="4" presStyleCnt="5"/>
      <dgm:spPr>
        <a:blipFill rotWithShape="1">
          <a:blip xmlns:r="http://schemas.openxmlformats.org/officeDocument/2006/relationships" r:embed="rId5"/>
          <a:stretch>
            <a:fillRect/>
          </a:stretch>
        </a:blipFill>
      </dgm:spPr>
      <dgm:t>
        <a:bodyPr/>
        <a:lstStyle/>
        <a:p>
          <a:endParaRPr lang="en-US"/>
        </a:p>
      </dgm:t>
    </dgm:pt>
  </dgm:ptLst>
  <dgm:cxnLst>
    <dgm:cxn modelId="{BF55D3C1-395A-4CD8-A78C-9A3CE8BDC3D5}" type="presOf" srcId="{E4A54747-747C-4742-8ADB-BFF68E87889F}" destId="{F16EB77C-94F4-45B6-9D5A-6D07728881BF}" srcOrd="0" destOrd="0" presId="urn:microsoft.com/office/officeart/2005/8/layout/pList2"/>
    <dgm:cxn modelId="{E42F8EF7-F68B-4A85-9871-17D0B6C3E964}" type="presOf" srcId="{A00848A4-1AB0-4EBE-BBF5-DAF4E2FB27CD}" destId="{994EFB96-EE71-451E-84BD-0F334B09528B}" srcOrd="0" destOrd="0" presId="urn:microsoft.com/office/officeart/2005/8/layout/pList2"/>
    <dgm:cxn modelId="{40A49FB3-1A52-49DC-8BA6-2057C8B960D7}" srcId="{4DC2EA8A-F581-422B-AFC9-BA5C7D37EF01}" destId="{03EA69E5-4ACF-4336-9DB5-2E4BBDE36941}" srcOrd="2" destOrd="0" parTransId="{030C71C6-D61F-44F7-9F21-077A5910341A}" sibTransId="{EA0D901F-2DBD-487B-94B9-DB50752FF92B}"/>
    <dgm:cxn modelId="{2A435F5F-5997-4880-9977-E6A16056FDF6}" srcId="{4DC2EA8A-F581-422B-AFC9-BA5C7D37EF01}" destId="{E4A54747-747C-4742-8ADB-BFF68E87889F}" srcOrd="3" destOrd="0" parTransId="{15CEE9E3-4467-47DD-9AC8-12C8A3DFDCC0}" sibTransId="{8D99FBDB-045E-4686-A268-7E135B22C26F}"/>
    <dgm:cxn modelId="{610890E1-0CE9-435C-AF99-AAD7FB4356B8}" type="presOf" srcId="{318E2EC0-556C-4536-974B-C4BA35184278}" destId="{5AC7A830-4B56-4169-BDE2-3FE63397AFD4}" srcOrd="0" destOrd="0" presId="urn:microsoft.com/office/officeart/2005/8/layout/pList2"/>
    <dgm:cxn modelId="{9BD5B5CC-F02E-4BF9-BB5B-DF31F8384059}" type="presOf" srcId="{4DC2EA8A-F581-422B-AFC9-BA5C7D37EF01}" destId="{AD85A8AF-57DA-4027-9991-AE749CC12F7F}" srcOrd="0" destOrd="0" presId="urn:microsoft.com/office/officeart/2005/8/layout/pList2"/>
    <dgm:cxn modelId="{DA7FC3E0-B689-43E9-8E5C-0B845E8B7BED}" type="presOf" srcId="{03EA69E5-4ACF-4336-9DB5-2E4BBDE36941}" destId="{983CC75A-5715-4884-8DDF-FA3C60FA4A33}" srcOrd="0" destOrd="0" presId="urn:microsoft.com/office/officeart/2005/8/layout/pList2"/>
    <dgm:cxn modelId="{4B06D299-4E3C-4B44-BD57-03FFA845DBCB}" type="presOf" srcId="{8D99FBDB-045E-4686-A268-7E135B22C26F}" destId="{8E601CE2-5CC5-42D8-AC03-417E4A419582}" srcOrd="0" destOrd="0" presId="urn:microsoft.com/office/officeart/2005/8/layout/pList2"/>
    <dgm:cxn modelId="{6870DCC8-2EFE-4E0A-8C5A-80F5BF906CFE}" srcId="{4DC2EA8A-F581-422B-AFC9-BA5C7D37EF01}" destId="{5BA737B5-3B3F-46F0-89C5-2B3C63728C1E}" srcOrd="4" destOrd="0" parTransId="{412E6862-42E5-4F29-AF5B-49149CF81303}" sibTransId="{E237EFA1-2156-4BAE-817D-5353796B59BE}"/>
    <dgm:cxn modelId="{6CCB01CD-D67C-4CA8-A832-7A509197D36D}" type="presOf" srcId="{5BA737B5-3B3F-46F0-89C5-2B3C63728C1E}" destId="{F84CE21C-69C1-4F39-90E3-8A1B6B8D51F0}" srcOrd="0" destOrd="0" presId="urn:microsoft.com/office/officeart/2005/8/layout/pList2"/>
    <dgm:cxn modelId="{E6B96223-FABF-4770-97D8-170D0FF03BF0}" srcId="{4DC2EA8A-F581-422B-AFC9-BA5C7D37EF01}" destId="{FEE13A22-00FF-4FF9-ACAF-13700BDA022B}" srcOrd="1" destOrd="0" parTransId="{B5670ED6-8E86-403C-A455-FE1D8788AFD0}" sibTransId="{318E2EC0-556C-4536-974B-C4BA35184278}"/>
    <dgm:cxn modelId="{BB07524A-B9BC-4E95-B0B8-0239C3B9D52E}" type="presOf" srcId="{5E0E3BB6-935E-40C2-9845-8A3C56526FF2}" destId="{4AE63339-E0B3-4890-B16C-7C12444B5013}" srcOrd="0" destOrd="0" presId="urn:microsoft.com/office/officeart/2005/8/layout/pList2"/>
    <dgm:cxn modelId="{9282DCDF-E911-48DA-8E6A-9802AC4C7DCF}" srcId="{4DC2EA8A-F581-422B-AFC9-BA5C7D37EF01}" destId="{5E0E3BB6-935E-40C2-9845-8A3C56526FF2}" srcOrd="0" destOrd="0" parTransId="{67E209D8-7235-4953-82FB-CD3A623B9D98}" sibTransId="{A00848A4-1AB0-4EBE-BBF5-DAF4E2FB27CD}"/>
    <dgm:cxn modelId="{8DBB129A-F66E-48EF-B5D7-42B8BED32F05}" type="presOf" srcId="{FEE13A22-00FF-4FF9-ACAF-13700BDA022B}" destId="{6539E7C9-A9F2-4D4B-9851-D17F2799EE2F}" srcOrd="0" destOrd="0" presId="urn:microsoft.com/office/officeart/2005/8/layout/pList2"/>
    <dgm:cxn modelId="{B5AE6965-A25A-40DF-9B63-3FAB4BCC334E}" type="presOf" srcId="{EA0D901F-2DBD-487B-94B9-DB50752FF92B}" destId="{77EACC8E-19F0-4A65-8DA9-85F36910467F}" srcOrd="0" destOrd="0" presId="urn:microsoft.com/office/officeart/2005/8/layout/pList2"/>
    <dgm:cxn modelId="{EBB4D4C1-39A1-4490-9DBD-E0F74CA62CCA}" type="presParOf" srcId="{AD85A8AF-57DA-4027-9991-AE749CC12F7F}" destId="{5CE8679F-02C8-4012-A064-7ED2A82BC0F4}" srcOrd="0" destOrd="0" presId="urn:microsoft.com/office/officeart/2005/8/layout/pList2"/>
    <dgm:cxn modelId="{D76DFF03-DB09-4484-97D1-F1C30DDCF1C2}" type="presParOf" srcId="{AD85A8AF-57DA-4027-9991-AE749CC12F7F}" destId="{91B16AFA-B649-47B0-8E43-ED45CCD5280B}" srcOrd="1" destOrd="0" presId="urn:microsoft.com/office/officeart/2005/8/layout/pList2"/>
    <dgm:cxn modelId="{E81A69E8-67EB-40EE-BD14-5FF53FF1BD2C}" type="presParOf" srcId="{91B16AFA-B649-47B0-8E43-ED45CCD5280B}" destId="{E1CCBA40-6D2E-43DD-9C06-9DCC5F655E39}" srcOrd="0" destOrd="0" presId="urn:microsoft.com/office/officeart/2005/8/layout/pList2"/>
    <dgm:cxn modelId="{B226C7CA-50CE-49DB-A248-2AD266BC23A7}" type="presParOf" srcId="{E1CCBA40-6D2E-43DD-9C06-9DCC5F655E39}" destId="{4AE63339-E0B3-4890-B16C-7C12444B5013}" srcOrd="0" destOrd="0" presId="urn:microsoft.com/office/officeart/2005/8/layout/pList2"/>
    <dgm:cxn modelId="{8968CE24-1CF8-43B6-B216-4992F1262394}" type="presParOf" srcId="{E1CCBA40-6D2E-43DD-9C06-9DCC5F655E39}" destId="{82993095-47B8-435A-B851-8112E6BA8AC8}" srcOrd="1" destOrd="0" presId="urn:microsoft.com/office/officeart/2005/8/layout/pList2"/>
    <dgm:cxn modelId="{742D73A4-297E-4533-9B26-5220218F0D3C}" type="presParOf" srcId="{E1CCBA40-6D2E-43DD-9C06-9DCC5F655E39}" destId="{52750449-6258-42D1-93D5-5A41B08412EA}" srcOrd="2" destOrd="0" presId="urn:microsoft.com/office/officeart/2005/8/layout/pList2"/>
    <dgm:cxn modelId="{134F187D-C87E-4729-93E9-3B6570DC75AE}" type="presParOf" srcId="{91B16AFA-B649-47B0-8E43-ED45CCD5280B}" destId="{994EFB96-EE71-451E-84BD-0F334B09528B}" srcOrd="1" destOrd="0" presId="urn:microsoft.com/office/officeart/2005/8/layout/pList2"/>
    <dgm:cxn modelId="{53C19516-5F54-4AA6-B13C-8FF25035E056}" type="presParOf" srcId="{91B16AFA-B649-47B0-8E43-ED45CCD5280B}" destId="{2471CCE0-0448-46ED-B8A3-0A4A82974BFC}" srcOrd="2" destOrd="0" presId="urn:microsoft.com/office/officeart/2005/8/layout/pList2"/>
    <dgm:cxn modelId="{0C1359D5-4C2D-47A5-B0CC-ADC312E43474}" type="presParOf" srcId="{2471CCE0-0448-46ED-B8A3-0A4A82974BFC}" destId="{6539E7C9-A9F2-4D4B-9851-D17F2799EE2F}" srcOrd="0" destOrd="0" presId="urn:microsoft.com/office/officeart/2005/8/layout/pList2"/>
    <dgm:cxn modelId="{5F7448B6-B2B3-4972-B767-0CEB58CD9F14}" type="presParOf" srcId="{2471CCE0-0448-46ED-B8A3-0A4A82974BFC}" destId="{1FE443CF-9D61-4DEC-8E7E-2D189D4CAE79}" srcOrd="1" destOrd="0" presId="urn:microsoft.com/office/officeart/2005/8/layout/pList2"/>
    <dgm:cxn modelId="{7B3E5A15-6AC8-44F8-9C6C-D65A28A1AB8E}" type="presParOf" srcId="{2471CCE0-0448-46ED-B8A3-0A4A82974BFC}" destId="{7BD88772-FBA5-4D55-837B-89A36769C3AF}" srcOrd="2" destOrd="0" presId="urn:microsoft.com/office/officeart/2005/8/layout/pList2"/>
    <dgm:cxn modelId="{85D00658-3A1C-4CA2-B051-CB684EAA0966}" type="presParOf" srcId="{91B16AFA-B649-47B0-8E43-ED45CCD5280B}" destId="{5AC7A830-4B56-4169-BDE2-3FE63397AFD4}" srcOrd="3" destOrd="0" presId="urn:microsoft.com/office/officeart/2005/8/layout/pList2"/>
    <dgm:cxn modelId="{85E10E09-C82C-416E-948D-3308E7EA827E}" type="presParOf" srcId="{91B16AFA-B649-47B0-8E43-ED45CCD5280B}" destId="{E24D4337-75C4-4F5C-B92B-4BA0EFBDE8F4}" srcOrd="4" destOrd="0" presId="urn:microsoft.com/office/officeart/2005/8/layout/pList2"/>
    <dgm:cxn modelId="{B7D799D6-02CA-4E17-8D2E-066F735C6635}" type="presParOf" srcId="{E24D4337-75C4-4F5C-B92B-4BA0EFBDE8F4}" destId="{983CC75A-5715-4884-8DDF-FA3C60FA4A33}" srcOrd="0" destOrd="0" presId="urn:microsoft.com/office/officeart/2005/8/layout/pList2"/>
    <dgm:cxn modelId="{C3C59FEB-404B-47B9-9BAD-1B83293E73DF}" type="presParOf" srcId="{E24D4337-75C4-4F5C-B92B-4BA0EFBDE8F4}" destId="{EE33FF8A-DC00-42B8-B2A4-9422CF2F7D7A}" srcOrd="1" destOrd="0" presId="urn:microsoft.com/office/officeart/2005/8/layout/pList2"/>
    <dgm:cxn modelId="{69F00C94-1B54-4C63-A1CD-7B4B939DABCE}" type="presParOf" srcId="{E24D4337-75C4-4F5C-B92B-4BA0EFBDE8F4}" destId="{72E21499-7A4E-4E24-A40A-43FA788E7274}" srcOrd="2" destOrd="0" presId="urn:microsoft.com/office/officeart/2005/8/layout/pList2"/>
    <dgm:cxn modelId="{62DEB10A-696A-4B91-85B1-53633D426BE4}" type="presParOf" srcId="{91B16AFA-B649-47B0-8E43-ED45CCD5280B}" destId="{77EACC8E-19F0-4A65-8DA9-85F36910467F}" srcOrd="5" destOrd="0" presId="urn:microsoft.com/office/officeart/2005/8/layout/pList2"/>
    <dgm:cxn modelId="{10FEE9E1-7E6C-485C-A858-2D5D0929AE5B}" type="presParOf" srcId="{91B16AFA-B649-47B0-8E43-ED45CCD5280B}" destId="{86ADD6E3-ADF2-4E84-9088-90F167C2B0A1}" srcOrd="6" destOrd="0" presId="urn:microsoft.com/office/officeart/2005/8/layout/pList2"/>
    <dgm:cxn modelId="{A8DCF9E0-539D-4A8C-B72E-5710708D3A10}" type="presParOf" srcId="{86ADD6E3-ADF2-4E84-9088-90F167C2B0A1}" destId="{F16EB77C-94F4-45B6-9D5A-6D07728881BF}" srcOrd="0" destOrd="0" presId="urn:microsoft.com/office/officeart/2005/8/layout/pList2"/>
    <dgm:cxn modelId="{72295CE0-9077-4F59-8B27-85B8832AA3E1}" type="presParOf" srcId="{86ADD6E3-ADF2-4E84-9088-90F167C2B0A1}" destId="{F0682D6E-D8F4-455B-BBC9-297C1C92AA1B}" srcOrd="1" destOrd="0" presId="urn:microsoft.com/office/officeart/2005/8/layout/pList2"/>
    <dgm:cxn modelId="{8F62724A-9C74-4FDC-AA45-1A407D6A162B}" type="presParOf" srcId="{86ADD6E3-ADF2-4E84-9088-90F167C2B0A1}" destId="{F09D042F-7D64-4A81-83BB-D2B008FBF892}" srcOrd="2" destOrd="0" presId="urn:microsoft.com/office/officeart/2005/8/layout/pList2"/>
    <dgm:cxn modelId="{F922CDAA-B28A-4283-B09A-DB6BC3586250}" type="presParOf" srcId="{91B16AFA-B649-47B0-8E43-ED45CCD5280B}" destId="{8E601CE2-5CC5-42D8-AC03-417E4A419582}" srcOrd="7" destOrd="0" presId="urn:microsoft.com/office/officeart/2005/8/layout/pList2"/>
    <dgm:cxn modelId="{C7FD692E-0EE1-4C97-B6B1-3BE0DE2D7A95}" type="presParOf" srcId="{91B16AFA-B649-47B0-8E43-ED45CCD5280B}" destId="{DCC3DAA3-4C07-4A7F-AE2D-190B21D0D279}" srcOrd="8" destOrd="0" presId="urn:microsoft.com/office/officeart/2005/8/layout/pList2"/>
    <dgm:cxn modelId="{3592F9E8-A529-4D86-B6DC-39B1EB96E1A0}" type="presParOf" srcId="{DCC3DAA3-4C07-4A7F-AE2D-190B21D0D279}" destId="{F84CE21C-69C1-4F39-90E3-8A1B6B8D51F0}" srcOrd="0" destOrd="0" presId="urn:microsoft.com/office/officeart/2005/8/layout/pList2"/>
    <dgm:cxn modelId="{FBD39969-BD0F-45A2-B02A-E3E641B13B77}" type="presParOf" srcId="{DCC3DAA3-4C07-4A7F-AE2D-190B21D0D279}" destId="{03D0B2D2-1A7A-47DA-B33B-A216B451CFD5}" srcOrd="1" destOrd="0" presId="urn:microsoft.com/office/officeart/2005/8/layout/pList2"/>
    <dgm:cxn modelId="{9D247217-F28D-4C4A-8473-4E36F5E609FE}" type="presParOf" srcId="{DCC3DAA3-4C07-4A7F-AE2D-190B21D0D279}" destId="{DF1EB461-85D7-46D8-AC60-FF247F386F82}"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73C5568-534C-46DE-97C6-C3244DCD67EE}"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1662AD86-1DBC-4888-9AAE-B03AF4B4E2C8}">
      <dgm:prSet phldrT="[Text]" custT="1"/>
      <dgm:spPr/>
      <dgm:t>
        <a:bodyPr/>
        <a:lstStyle/>
        <a:p>
          <a:r>
            <a:rPr lang="en-US" sz="4800" dirty="0" smtClean="0">
              <a:latin typeface="Franklin Gothic Medium Cond" panose="020B0606030402020204" pitchFamily="34" charset="0"/>
            </a:rPr>
            <a:t>PTA (7)</a:t>
          </a:r>
          <a:endParaRPr lang="en-US" sz="4800" dirty="0">
            <a:latin typeface="Franklin Gothic Medium Cond" panose="020B0606030402020204" pitchFamily="34" charset="0"/>
          </a:endParaRPr>
        </a:p>
      </dgm:t>
    </dgm:pt>
    <dgm:pt modelId="{A442535F-ADEF-46A7-8681-C8ED25B7E9AD}" type="parTrans" cxnId="{823E6559-6D19-454B-94B9-F6FD93383DD1}">
      <dgm:prSet/>
      <dgm:spPr/>
      <dgm:t>
        <a:bodyPr/>
        <a:lstStyle/>
        <a:p>
          <a:endParaRPr lang="en-US" sz="3200"/>
        </a:p>
      </dgm:t>
    </dgm:pt>
    <dgm:pt modelId="{2EFD4A89-36E2-42A6-9EF9-3D87294E1DC9}" type="sibTrans" cxnId="{823E6559-6D19-454B-94B9-F6FD93383DD1}">
      <dgm:prSet custT="1"/>
      <dgm:spPr/>
      <dgm:t>
        <a:bodyPr/>
        <a:lstStyle/>
        <a:p>
          <a:endParaRPr lang="en-US" sz="4400"/>
        </a:p>
      </dgm:t>
    </dgm:pt>
    <dgm:pt modelId="{E5FD7610-8E0A-4048-945C-AC935ED36DFB}">
      <dgm:prSet phldrT="[Text]" custT="1"/>
      <dgm:spPr/>
      <dgm:t>
        <a:bodyPr/>
        <a:lstStyle/>
        <a:p>
          <a:r>
            <a:rPr lang="en-US" sz="4800" dirty="0" smtClean="0">
              <a:latin typeface="Franklin Gothic Medium Cond" panose="020B0606030402020204" pitchFamily="34" charset="0"/>
            </a:rPr>
            <a:t>Common Market/Custom Union </a:t>
          </a:r>
          <a:r>
            <a:rPr lang="en-US" sz="3600" dirty="0" smtClean="0">
              <a:latin typeface="Franklin Gothic Medium Cond" panose="020B0606030402020204" pitchFamily="34" charset="0"/>
            </a:rPr>
            <a:t>(MERCOSUR)</a:t>
          </a:r>
          <a:endParaRPr lang="en-US" sz="4800" dirty="0">
            <a:latin typeface="Franklin Gothic Medium Cond" panose="020B0606030402020204" pitchFamily="34" charset="0"/>
          </a:endParaRPr>
        </a:p>
      </dgm:t>
    </dgm:pt>
    <dgm:pt modelId="{749CC3D8-D5E8-4392-8512-FCAE21E40182}" type="parTrans" cxnId="{0EA0AA2B-B160-4F36-B10F-0CE99D107128}">
      <dgm:prSet/>
      <dgm:spPr/>
      <dgm:t>
        <a:bodyPr/>
        <a:lstStyle/>
        <a:p>
          <a:endParaRPr lang="en-US" sz="3200"/>
        </a:p>
      </dgm:t>
    </dgm:pt>
    <dgm:pt modelId="{C161415E-E31B-4D43-9EC6-00B860A8CDE4}" type="sibTrans" cxnId="{0EA0AA2B-B160-4F36-B10F-0CE99D107128}">
      <dgm:prSet custT="1"/>
      <dgm:spPr/>
      <dgm:t>
        <a:bodyPr/>
        <a:lstStyle/>
        <a:p>
          <a:endParaRPr lang="en-US" sz="4400"/>
        </a:p>
      </dgm:t>
    </dgm:pt>
    <dgm:pt modelId="{67E5AB66-7ACE-44D2-B39C-78978FA07123}">
      <dgm:prSet phldrT="[Text]" custT="1"/>
      <dgm:spPr/>
      <dgm:t>
        <a:bodyPr/>
        <a:lstStyle/>
        <a:p>
          <a:r>
            <a:rPr lang="en-US" sz="4800" dirty="0" smtClean="0">
              <a:latin typeface="Franklin Gothic Medium Cond" panose="020B0606030402020204" pitchFamily="34" charset="0"/>
            </a:rPr>
            <a:t>FTA, CECA, CEPA (11)</a:t>
          </a:r>
          <a:endParaRPr lang="en-US" sz="4800" dirty="0">
            <a:latin typeface="Franklin Gothic Medium Cond" panose="020B0606030402020204" pitchFamily="34" charset="0"/>
          </a:endParaRPr>
        </a:p>
      </dgm:t>
    </dgm:pt>
    <dgm:pt modelId="{EB56ACF5-A923-4493-A5F0-2FDD69E279AC}" type="parTrans" cxnId="{9F6B6D0A-1E22-4356-B9D7-A8974E2A95A9}">
      <dgm:prSet/>
      <dgm:spPr/>
      <dgm:t>
        <a:bodyPr/>
        <a:lstStyle/>
        <a:p>
          <a:endParaRPr lang="en-US" sz="3200"/>
        </a:p>
      </dgm:t>
    </dgm:pt>
    <dgm:pt modelId="{552DC35D-A1C6-48F3-BD53-550C1C388279}" type="sibTrans" cxnId="{9F6B6D0A-1E22-4356-B9D7-A8974E2A95A9}">
      <dgm:prSet custT="1"/>
      <dgm:spPr/>
      <dgm:t>
        <a:bodyPr/>
        <a:lstStyle/>
        <a:p>
          <a:endParaRPr lang="en-US" sz="4400"/>
        </a:p>
      </dgm:t>
    </dgm:pt>
    <dgm:pt modelId="{C3473A11-52C1-4CE8-B1B9-95B9BDE24FB5}">
      <dgm:prSet phldrT="[Text]" custT="1"/>
      <dgm:spPr/>
      <dgm:t>
        <a:bodyPr/>
        <a:lstStyle/>
        <a:p>
          <a:r>
            <a:rPr lang="en-US" sz="4800" dirty="0" smtClean="0">
              <a:latin typeface="Franklin Gothic Medium Cond" panose="020B0606030402020204" pitchFamily="34" charset="0"/>
            </a:rPr>
            <a:t>Multilateral / Regional TA</a:t>
          </a:r>
          <a:endParaRPr lang="en-US" sz="4800" dirty="0">
            <a:latin typeface="Franklin Gothic Medium Cond" panose="020B0606030402020204" pitchFamily="34" charset="0"/>
          </a:endParaRPr>
        </a:p>
      </dgm:t>
    </dgm:pt>
    <dgm:pt modelId="{FEE480A4-3B03-4F8F-9709-46C345E9AC12}" type="parTrans" cxnId="{4A5F281C-8376-4329-972B-4F59529CE99D}">
      <dgm:prSet/>
      <dgm:spPr/>
      <dgm:t>
        <a:bodyPr/>
        <a:lstStyle/>
        <a:p>
          <a:endParaRPr lang="en-US" sz="3200"/>
        </a:p>
      </dgm:t>
    </dgm:pt>
    <dgm:pt modelId="{085D8AD4-377C-4008-9386-34ABFD4DCEC6}" type="sibTrans" cxnId="{4A5F281C-8376-4329-972B-4F59529CE99D}">
      <dgm:prSet custT="1"/>
      <dgm:spPr/>
      <dgm:t>
        <a:bodyPr/>
        <a:lstStyle/>
        <a:p>
          <a:endParaRPr lang="en-US" sz="4400"/>
        </a:p>
      </dgm:t>
    </dgm:pt>
    <dgm:pt modelId="{1EA7D824-2ED5-4BA3-AF5C-A365E8540045}">
      <dgm:prSet phldrT="[Text]" custT="1"/>
      <dgm:spPr/>
      <dgm:t>
        <a:bodyPr/>
        <a:lstStyle/>
        <a:p>
          <a:r>
            <a:rPr lang="en-US" sz="4800" dirty="0" smtClean="0">
              <a:latin typeface="Franklin Gothic Medium Cond" panose="020B0606030402020204" pitchFamily="34" charset="0"/>
            </a:rPr>
            <a:t>Economic Union (EU)</a:t>
          </a:r>
          <a:endParaRPr lang="en-US" sz="4800" dirty="0">
            <a:latin typeface="Franklin Gothic Medium Cond" panose="020B0606030402020204" pitchFamily="34" charset="0"/>
          </a:endParaRPr>
        </a:p>
      </dgm:t>
    </dgm:pt>
    <dgm:pt modelId="{E506BAB2-696D-4122-AF84-FC6BE09D55D4}" type="parTrans" cxnId="{5F0288DA-0AAA-485C-8833-0C036B5A5A43}">
      <dgm:prSet/>
      <dgm:spPr/>
      <dgm:t>
        <a:bodyPr/>
        <a:lstStyle/>
        <a:p>
          <a:endParaRPr lang="en-US" sz="3200"/>
        </a:p>
      </dgm:t>
    </dgm:pt>
    <dgm:pt modelId="{BCABB099-47CE-4A49-A410-942F05C5BC90}" type="sibTrans" cxnId="{5F0288DA-0AAA-485C-8833-0C036B5A5A43}">
      <dgm:prSet/>
      <dgm:spPr/>
      <dgm:t>
        <a:bodyPr/>
        <a:lstStyle/>
        <a:p>
          <a:endParaRPr lang="en-US" sz="3200"/>
        </a:p>
      </dgm:t>
    </dgm:pt>
    <dgm:pt modelId="{577CC2B2-4FB8-4A39-9471-B5B2B11B8FDC}" type="pres">
      <dgm:prSet presAssocID="{E73C5568-534C-46DE-97C6-C3244DCD67EE}" presName="outerComposite" presStyleCnt="0">
        <dgm:presLayoutVars>
          <dgm:chMax val="5"/>
          <dgm:dir/>
          <dgm:resizeHandles val="exact"/>
        </dgm:presLayoutVars>
      </dgm:prSet>
      <dgm:spPr/>
      <dgm:t>
        <a:bodyPr/>
        <a:lstStyle/>
        <a:p>
          <a:endParaRPr lang="en-US"/>
        </a:p>
      </dgm:t>
    </dgm:pt>
    <dgm:pt modelId="{F3352635-129B-4978-A613-33CDAA1EC889}" type="pres">
      <dgm:prSet presAssocID="{E73C5568-534C-46DE-97C6-C3244DCD67EE}" presName="dummyMaxCanvas" presStyleCnt="0">
        <dgm:presLayoutVars/>
      </dgm:prSet>
      <dgm:spPr/>
      <dgm:t>
        <a:bodyPr/>
        <a:lstStyle/>
        <a:p>
          <a:endParaRPr lang="en-US"/>
        </a:p>
      </dgm:t>
    </dgm:pt>
    <dgm:pt modelId="{10A147AA-34E8-4722-8801-4A022BE6355A}" type="pres">
      <dgm:prSet presAssocID="{E73C5568-534C-46DE-97C6-C3244DCD67EE}" presName="FiveNodes_1" presStyleLbl="node1" presStyleIdx="0" presStyleCnt="5">
        <dgm:presLayoutVars>
          <dgm:bulletEnabled val="1"/>
        </dgm:presLayoutVars>
      </dgm:prSet>
      <dgm:spPr/>
      <dgm:t>
        <a:bodyPr/>
        <a:lstStyle/>
        <a:p>
          <a:endParaRPr lang="en-US"/>
        </a:p>
      </dgm:t>
    </dgm:pt>
    <dgm:pt modelId="{127B178B-62E4-4128-914A-225B9FB8B10A}" type="pres">
      <dgm:prSet presAssocID="{E73C5568-534C-46DE-97C6-C3244DCD67EE}" presName="FiveNodes_2" presStyleLbl="node1" presStyleIdx="1" presStyleCnt="5">
        <dgm:presLayoutVars>
          <dgm:bulletEnabled val="1"/>
        </dgm:presLayoutVars>
      </dgm:prSet>
      <dgm:spPr/>
      <dgm:t>
        <a:bodyPr/>
        <a:lstStyle/>
        <a:p>
          <a:endParaRPr lang="en-US"/>
        </a:p>
      </dgm:t>
    </dgm:pt>
    <dgm:pt modelId="{A42F258E-E892-4348-B753-FB9D3B8F367F}" type="pres">
      <dgm:prSet presAssocID="{E73C5568-534C-46DE-97C6-C3244DCD67EE}" presName="FiveNodes_3" presStyleLbl="node1" presStyleIdx="2" presStyleCnt="5">
        <dgm:presLayoutVars>
          <dgm:bulletEnabled val="1"/>
        </dgm:presLayoutVars>
      </dgm:prSet>
      <dgm:spPr/>
      <dgm:t>
        <a:bodyPr/>
        <a:lstStyle/>
        <a:p>
          <a:endParaRPr lang="en-US"/>
        </a:p>
      </dgm:t>
    </dgm:pt>
    <dgm:pt modelId="{B54B79F8-0394-4862-BB9D-FDBE52490305}" type="pres">
      <dgm:prSet presAssocID="{E73C5568-534C-46DE-97C6-C3244DCD67EE}" presName="FiveNodes_4" presStyleLbl="node1" presStyleIdx="3" presStyleCnt="5">
        <dgm:presLayoutVars>
          <dgm:bulletEnabled val="1"/>
        </dgm:presLayoutVars>
      </dgm:prSet>
      <dgm:spPr/>
      <dgm:t>
        <a:bodyPr/>
        <a:lstStyle/>
        <a:p>
          <a:endParaRPr lang="en-US"/>
        </a:p>
      </dgm:t>
    </dgm:pt>
    <dgm:pt modelId="{A228AE50-FDDC-4503-81A5-B7E4267A8330}" type="pres">
      <dgm:prSet presAssocID="{E73C5568-534C-46DE-97C6-C3244DCD67EE}" presName="FiveNodes_5" presStyleLbl="node1" presStyleIdx="4" presStyleCnt="5">
        <dgm:presLayoutVars>
          <dgm:bulletEnabled val="1"/>
        </dgm:presLayoutVars>
      </dgm:prSet>
      <dgm:spPr/>
      <dgm:t>
        <a:bodyPr/>
        <a:lstStyle/>
        <a:p>
          <a:endParaRPr lang="en-US"/>
        </a:p>
      </dgm:t>
    </dgm:pt>
    <dgm:pt modelId="{27EFF049-F449-4659-A1A6-384CDE7CE13F}" type="pres">
      <dgm:prSet presAssocID="{E73C5568-534C-46DE-97C6-C3244DCD67EE}" presName="FiveConn_1-2" presStyleLbl="fgAccFollowNode1" presStyleIdx="0" presStyleCnt="4">
        <dgm:presLayoutVars>
          <dgm:bulletEnabled val="1"/>
        </dgm:presLayoutVars>
      </dgm:prSet>
      <dgm:spPr/>
      <dgm:t>
        <a:bodyPr/>
        <a:lstStyle/>
        <a:p>
          <a:endParaRPr lang="en-US"/>
        </a:p>
      </dgm:t>
    </dgm:pt>
    <dgm:pt modelId="{CB2CAA69-C66E-45E0-AFEF-5EFE16717727}" type="pres">
      <dgm:prSet presAssocID="{E73C5568-534C-46DE-97C6-C3244DCD67EE}" presName="FiveConn_2-3" presStyleLbl="fgAccFollowNode1" presStyleIdx="1" presStyleCnt="4">
        <dgm:presLayoutVars>
          <dgm:bulletEnabled val="1"/>
        </dgm:presLayoutVars>
      </dgm:prSet>
      <dgm:spPr/>
      <dgm:t>
        <a:bodyPr/>
        <a:lstStyle/>
        <a:p>
          <a:endParaRPr lang="en-US"/>
        </a:p>
      </dgm:t>
    </dgm:pt>
    <dgm:pt modelId="{D1455497-30C5-4276-84D2-FE16CC2840D7}" type="pres">
      <dgm:prSet presAssocID="{E73C5568-534C-46DE-97C6-C3244DCD67EE}" presName="FiveConn_3-4" presStyleLbl="fgAccFollowNode1" presStyleIdx="2" presStyleCnt="4">
        <dgm:presLayoutVars>
          <dgm:bulletEnabled val="1"/>
        </dgm:presLayoutVars>
      </dgm:prSet>
      <dgm:spPr/>
      <dgm:t>
        <a:bodyPr/>
        <a:lstStyle/>
        <a:p>
          <a:endParaRPr lang="en-US"/>
        </a:p>
      </dgm:t>
    </dgm:pt>
    <dgm:pt modelId="{1227CC39-1110-4429-9BD0-DD8F65314DFE}" type="pres">
      <dgm:prSet presAssocID="{E73C5568-534C-46DE-97C6-C3244DCD67EE}" presName="FiveConn_4-5" presStyleLbl="fgAccFollowNode1" presStyleIdx="3" presStyleCnt="4">
        <dgm:presLayoutVars>
          <dgm:bulletEnabled val="1"/>
        </dgm:presLayoutVars>
      </dgm:prSet>
      <dgm:spPr/>
      <dgm:t>
        <a:bodyPr/>
        <a:lstStyle/>
        <a:p>
          <a:endParaRPr lang="en-US"/>
        </a:p>
      </dgm:t>
    </dgm:pt>
    <dgm:pt modelId="{C7BAFAB0-21E7-4B3D-8DF8-36106C3CEBF4}" type="pres">
      <dgm:prSet presAssocID="{E73C5568-534C-46DE-97C6-C3244DCD67EE}" presName="FiveNodes_1_text" presStyleLbl="node1" presStyleIdx="4" presStyleCnt="5">
        <dgm:presLayoutVars>
          <dgm:bulletEnabled val="1"/>
        </dgm:presLayoutVars>
      </dgm:prSet>
      <dgm:spPr/>
      <dgm:t>
        <a:bodyPr/>
        <a:lstStyle/>
        <a:p>
          <a:endParaRPr lang="en-US"/>
        </a:p>
      </dgm:t>
    </dgm:pt>
    <dgm:pt modelId="{EF1B4533-002B-45E4-AA6D-7509C06F5701}" type="pres">
      <dgm:prSet presAssocID="{E73C5568-534C-46DE-97C6-C3244DCD67EE}" presName="FiveNodes_2_text" presStyleLbl="node1" presStyleIdx="4" presStyleCnt="5">
        <dgm:presLayoutVars>
          <dgm:bulletEnabled val="1"/>
        </dgm:presLayoutVars>
      </dgm:prSet>
      <dgm:spPr/>
      <dgm:t>
        <a:bodyPr/>
        <a:lstStyle/>
        <a:p>
          <a:endParaRPr lang="en-US"/>
        </a:p>
      </dgm:t>
    </dgm:pt>
    <dgm:pt modelId="{49505EF2-685C-4235-9B70-D7FD6B4F1FF0}" type="pres">
      <dgm:prSet presAssocID="{E73C5568-534C-46DE-97C6-C3244DCD67EE}" presName="FiveNodes_3_text" presStyleLbl="node1" presStyleIdx="4" presStyleCnt="5">
        <dgm:presLayoutVars>
          <dgm:bulletEnabled val="1"/>
        </dgm:presLayoutVars>
      </dgm:prSet>
      <dgm:spPr/>
      <dgm:t>
        <a:bodyPr/>
        <a:lstStyle/>
        <a:p>
          <a:endParaRPr lang="en-US"/>
        </a:p>
      </dgm:t>
    </dgm:pt>
    <dgm:pt modelId="{F77C7A62-F70C-4D24-8678-A4BBC5D4B648}" type="pres">
      <dgm:prSet presAssocID="{E73C5568-534C-46DE-97C6-C3244DCD67EE}" presName="FiveNodes_4_text" presStyleLbl="node1" presStyleIdx="4" presStyleCnt="5">
        <dgm:presLayoutVars>
          <dgm:bulletEnabled val="1"/>
        </dgm:presLayoutVars>
      </dgm:prSet>
      <dgm:spPr/>
      <dgm:t>
        <a:bodyPr/>
        <a:lstStyle/>
        <a:p>
          <a:endParaRPr lang="en-US"/>
        </a:p>
      </dgm:t>
    </dgm:pt>
    <dgm:pt modelId="{943C3F8F-725A-45CD-A048-374DDFB8BFE1}" type="pres">
      <dgm:prSet presAssocID="{E73C5568-534C-46DE-97C6-C3244DCD67EE}" presName="FiveNodes_5_text" presStyleLbl="node1" presStyleIdx="4" presStyleCnt="5">
        <dgm:presLayoutVars>
          <dgm:bulletEnabled val="1"/>
        </dgm:presLayoutVars>
      </dgm:prSet>
      <dgm:spPr/>
      <dgm:t>
        <a:bodyPr/>
        <a:lstStyle/>
        <a:p>
          <a:endParaRPr lang="en-US"/>
        </a:p>
      </dgm:t>
    </dgm:pt>
  </dgm:ptLst>
  <dgm:cxnLst>
    <dgm:cxn modelId="{00D82AD3-6265-40AD-BBA7-A43643293A5E}" type="presOf" srcId="{1662AD86-1DBC-4888-9AAE-B03AF4B4E2C8}" destId="{10A147AA-34E8-4722-8801-4A022BE6355A}" srcOrd="0" destOrd="0" presId="urn:microsoft.com/office/officeart/2005/8/layout/vProcess5"/>
    <dgm:cxn modelId="{A27D30D2-1C15-47EF-8271-EE9EB8C743F0}" type="presOf" srcId="{552DC35D-A1C6-48F3-BD53-550C1C388279}" destId="{CB2CAA69-C66E-45E0-AFEF-5EFE16717727}" srcOrd="0" destOrd="0" presId="urn:microsoft.com/office/officeart/2005/8/layout/vProcess5"/>
    <dgm:cxn modelId="{B60F3DEE-7392-43C5-9A3F-2330D36B3D23}" type="presOf" srcId="{E5FD7610-8E0A-4048-945C-AC935ED36DFB}" destId="{B54B79F8-0394-4862-BB9D-FDBE52490305}" srcOrd="0" destOrd="0" presId="urn:microsoft.com/office/officeart/2005/8/layout/vProcess5"/>
    <dgm:cxn modelId="{5F0288DA-0AAA-485C-8833-0C036B5A5A43}" srcId="{E73C5568-534C-46DE-97C6-C3244DCD67EE}" destId="{1EA7D824-2ED5-4BA3-AF5C-A365E8540045}" srcOrd="4" destOrd="0" parTransId="{E506BAB2-696D-4122-AF84-FC6BE09D55D4}" sibTransId="{BCABB099-47CE-4A49-A410-942F05C5BC90}"/>
    <dgm:cxn modelId="{8D672B81-C919-414D-AA78-1F8E3A6EC6C5}" type="presOf" srcId="{C3473A11-52C1-4CE8-B1B9-95B9BDE24FB5}" destId="{49505EF2-685C-4235-9B70-D7FD6B4F1FF0}" srcOrd="1" destOrd="0" presId="urn:microsoft.com/office/officeart/2005/8/layout/vProcess5"/>
    <dgm:cxn modelId="{0EA0AA2B-B160-4F36-B10F-0CE99D107128}" srcId="{E73C5568-534C-46DE-97C6-C3244DCD67EE}" destId="{E5FD7610-8E0A-4048-945C-AC935ED36DFB}" srcOrd="3" destOrd="0" parTransId="{749CC3D8-D5E8-4392-8512-FCAE21E40182}" sibTransId="{C161415E-E31B-4D43-9EC6-00B860A8CDE4}"/>
    <dgm:cxn modelId="{13FD97EB-EA19-443B-BA9D-76CBE813105E}" type="presOf" srcId="{1EA7D824-2ED5-4BA3-AF5C-A365E8540045}" destId="{A228AE50-FDDC-4503-81A5-B7E4267A8330}" srcOrd="0" destOrd="0" presId="urn:microsoft.com/office/officeart/2005/8/layout/vProcess5"/>
    <dgm:cxn modelId="{6419EFFC-841B-4B47-95B1-628A6A3722E0}" type="presOf" srcId="{C3473A11-52C1-4CE8-B1B9-95B9BDE24FB5}" destId="{A42F258E-E892-4348-B753-FB9D3B8F367F}" srcOrd="0" destOrd="0" presId="urn:microsoft.com/office/officeart/2005/8/layout/vProcess5"/>
    <dgm:cxn modelId="{9F6B6D0A-1E22-4356-B9D7-A8974E2A95A9}" srcId="{E73C5568-534C-46DE-97C6-C3244DCD67EE}" destId="{67E5AB66-7ACE-44D2-B39C-78978FA07123}" srcOrd="1" destOrd="0" parTransId="{EB56ACF5-A923-4493-A5F0-2FDD69E279AC}" sibTransId="{552DC35D-A1C6-48F3-BD53-550C1C388279}"/>
    <dgm:cxn modelId="{1D4AE74D-536C-41B2-821B-FE5DCD71E986}" type="presOf" srcId="{1EA7D824-2ED5-4BA3-AF5C-A365E8540045}" destId="{943C3F8F-725A-45CD-A048-374DDFB8BFE1}" srcOrd="1" destOrd="0" presId="urn:microsoft.com/office/officeart/2005/8/layout/vProcess5"/>
    <dgm:cxn modelId="{DF3C2890-6F6F-46B1-9DFC-12C134C44B72}" type="presOf" srcId="{E5FD7610-8E0A-4048-945C-AC935ED36DFB}" destId="{F77C7A62-F70C-4D24-8678-A4BBC5D4B648}" srcOrd="1" destOrd="0" presId="urn:microsoft.com/office/officeart/2005/8/layout/vProcess5"/>
    <dgm:cxn modelId="{63A70199-C80A-4E01-B554-B6DBCC8CBC41}" type="presOf" srcId="{1662AD86-1DBC-4888-9AAE-B03AF4B4E2C8}" destId="{C7BAFAB0-21E7-4B3D-8DF8-36106C3CEBF4}" srcOrd="1" destOrd="0" presId="urn:microsoft.com/office/officeart/2005/8/layout/vProcess5"/>
    <dgm:cxn modelId="{C528A664-2732-4A26-8623-C1F23EA4810D}" type="presOf" srcId="{2EFD4A89-36E2-42A6-9EF9-3D87294E1DC9}" destId="{27EFF049-F449-4659-A1A6-384CDE7CE13F}" srcOrd="0" destOrd="0" presId="urn:microsoft.com/office/officeart/2005/8/layout/vProcess5"/>
    <dgm:cxn modelId="{DB2CE178-8CCF-4DA9-8E31-5C28396A1C5A}" type="presOf" srcId="{67E5AB66-7ACE-44D2-B39C-78978FA07123}" destId="{EF1B4533-002B-45E4-AA6D-7509C06F5701}" srcOrd="1" destOrd="0" presId="urn:microsoft.com/office/officeart/2005/8/layout/vProcess5"/>
    <dgm:cxn modelId="{E1E2E0A9-E1A5-4D66-A23E-827E7FA7A38B}" type="presOf" srcId="{C161415E-E31B-4D43-9EC6-00B860A8CDE4}" destId="{1227CC39-1110-4429-9BD0-DD8F65314DFE}" srcOrd="0" destOrd="0" presId="urn:microsoft.com/office/officeart/2005/8/layout/vProcess5"/>
    <dgm:cxn modelId="{F1AE74A1-EA54-47E0-AD38-A8A1CBB66639}" type="presOf" srcId="{085D8AD4-377C-4008-9386-34ABFD4DCEC6}" destId="{D1455497-30C5-4276-84D2-FE16CC2840D7}" srcOrd="0" destOrd="0" presId="urn:microsoft.com/office/officeart/2005/8/layout/vProcess5"/>
    <dgm:cxn modelId="{E09B4A41-BDB4-4D2E-99E0-95CF2302DAB3}" type="presOf" srcId="{67E5AB66-7ACE-44D2-B39C-78978FA07123}" destId="{127B178B-62E4-4128-914A-225B9FB8B10A}" srcOrd="0" destOrd="0" presId="urn:microsoft.com/office/officeart/2005/8/layout/vProcess5"/>
    <dgm:cxn modelId="{22419FC1-17C2-4FAE-B3FF-16C68EEB0939}" type="presOf" srcId="{E73C5568-534C-46DE-97C6-C3244DCD67EE}" destId="{577CC2B2-4FB8-4A39-9471-B5B2B11B8FDC}" srcOrd="0" destOrd="0" presId="urn:microsoft.com/office/officeart/2005/8/layout/vProcess5"/>
    <dgm:cxn modelId="{4A5F281C-8376-4329-972B-4F59529CE99D}" srcId="{E73C5568-534C-46DE-97C6-C3244DCD67EE}" destId="{C3473A11-52C1-4CE8-B1B9-95B9BDE24FB5}" srcOrd="2" destOrd="0" parTransId="{FEE480A4-3B03-4F8F-9709-46C345E9AC12}" sibTransId="{085D8AD4-377C-4008-9386-34ABFD4DCEC6}"/>
    <dgm:cxn modelId="{823E6559-6D19-454B-94B9-F6FD93383DD1}" srcId="{E73C5568-534C-46DE-97C6-C3244DCD67EE}" destId="{1662AD86-1DBC-4888-9AAE-B03AF4B4E2C8}" srcOrd="0" destOrd="0" parTransId="{A442535F-ADEF-46A7-8681-C8ED25B7E9AD}" sibTransId="{2EFD4A89-36E2-42A6-9EF9-3D87294E1DC9}"/>
    <dgm:cxn modelId="{59777122-728E-402E-93B8-517CB70FC8FC}" type="presParOf" srcId="{577CC2B2-4FB8-4A39-9471-B5B2B11B8FDC}" destId="{F3352635-129B-4978-A613-33CDAA1EC889}" srcOrd="0" destOrd="0" presId="urn:microsoft.com/office/officeart/2005/8/layout/vProcess5"/>
    <dgm:cxn modelId="{359B3BDB-FFFA-4A43-A8CF-257F4D986F2E}" type="presParOf" srcId="{577CC2B2-4FB8-4A39-9471-B5B2B11B8FDC}" destId="{10A147AA-34E8-4722-8801-4A022BE6355A}" srcOrd="1" destOrd="0" presId="urn:microsoft.com/office/officeart/2005/8/layout/vProcess5"/>
    <dgm:cxn modelId="{52B7A169-FBC2-43C3-BA72-D972D3F150EE}" type="presParOf" srcId="{577CC2B2-4FB8-4A39-9471-B5B2B11B8FDC}" destId="{127B178B-62E4-4128-914A-225B9FB8B10A}" srcOrd="2" destOrd="0" presId="urn:microsoft.com/office/officeart/2005/8/layout/vProcess5"/>
    <dgm:cxn modelId="{69485497-902B-4EF0-B346-72311DF94820}" type="presParOf" srcId="{577CC2B2-4FB8-4A39-9471-B5B2B11B8FDC}" destId="{A42F258E-E892-4348-B753-FB9D3B8F367F}" srcOrd="3" destOrd="0" presId="urn:microsoft.com/office/officeart/2005/8/layout/vProcess5"/>
    <dgm:cxn modelId="{B6CFFB92-7E03-4DC7-AE19-DE1CF8D23058}" type="presParOf" srcId="{577CC2B2-4FB8-4A39-9471-B5B2B11B8FDC}" destId="{B54B79F8-0394-4862-BB9D-FDBE52490305}" srcOrd="4" destOrd="0" presId="urn:microsoft.com/office/officeart/2005/8/layout/vProcess5"/>
    <dgm:cxn modelId="{A2073BBC-9EEE-444A-A98F-F98219A280C0}" type="presParOf" srcId="{577CC2B2-4FB8-4A39-9471-B5B2B11B8FDC}" destId="{A228AE50-FDDC-4503-81A5-B7E4267A8330}" srcOrd="5" destOrd="0" presId="urn:microsoft.com/office/officeart/2005/8/layout/vProcess5"/>
    <dgm:cxn modelId="{533A46BE-BF6F-4592-BA8B-40AC77E22468}" type="presParOf" srcId="{577CC2B2-4FB8-4A39-9471-B5B2B11B8FDC}" destId="{27EFF049-F449-4659-A1A6-384CDE7CE13F}" srcOrd="6" destOrd="0" presId="urn:microsoft.com/office/officeart/2005/8/layout/vProcess5"/>
    <dgm:cxn modelId="{07399B40-4AD8-4844-AFF1-0D3BEA6F7483}" type="presParOf" srcId="{577CC2B2-4FB8-4A39-9471-B5B2B11B8FDC}" destId="{CB2CAA69-C66E-45E0-AFEF-5EFE16717727}" srcOrd="7" destOrd="0" presId="urn:microsoft.com/office/officeart/2005/8/layout/vProcess5"/>
    <dgm:cxn modelId="{3738A516-1903-4C53-8483-B7832FBBAD62}" type="presParOf" srcId="{577CC2B2-4FB8-4A39-9471-B5B2B11B8FDC}" destId="{D1455497-30C5-4276-84D2-FE16CC2840D7}" srcOrd="8" destOrd="0" presId="urn:microsoft.com/office/officeart/2005/8/layout/vProcess5"/>
    <dgm:cxn modelId="{65E11897-7C41-4D71-BCD0-A07A67631C51}" type="presParOf" srcId="{577CC2B2-4FB8-4A39-9471-B5B2B11B8FDC}" destId="{1227CC39-1110-4429-9BD0-DD8F65314DFE}" srcOrd="9" destOrd="0" presId="urn:microsoft.com/office/officeart/2005/8/layout/vProcess5"/>
    <dgm:cxn modelId="{718F66C4-BB51-407E-912C-7A20AB0A8113}" type="presParOf" srcId="{577CC2B2-4FB8-4A39-9471-B5B2B11B8FDC}" destId="{C7BAFAB0-21E7-4B3D-8DF8-36106C3CEBF4}" srcOrd="10" destOrd="0" presId="urn:microsoft.com/office/officeart/2005/8/layout/vProcess5"/>
    <dgm:cxn modelId="{B9501EBD-24B8-4445-B070-7723E8BB9146}" type="presParOf" srcId="{577CC2B2-4FB8-4A39-9471-B5B2B11B8FDC}" destId="{EF1B4533-002B-45E4-AA6D-7509C06F5701}" srcOrd="11" destOrd="0" presId="urn:microsoft.com/office/officeart/2005/8/layout/vProcess5"/>
    <dgm:cxn modelId="{051CCC25-A5E5-474E-8400-968916FAD1B9}" type="presParOf" srcId="{577CC2B2-4FB8-4A39-9471-B5B2B11B8FDC}" destId="{49505EF2-685C-4235-9B70-D7FD6B4F1FF0}" srcOrd="12" destOrd="0" presId="urn:microsoft.com/office/officeart/2005/8/layout/vProcess5"/>
    <dgm:cxn modelId="{A527B2A4-45B3-48EA-A035-6EA9B207CFFD}" type="presParOf" srcId="{577CC2B2-4FB8-4A39-9471-B5B2B11B8FDC}" destId="{F77C7A62-F70C-4D24-8678-A4BBC5D4B648}" srcOrd="13" destOrd="0" presId="urn:microsoft.com/office/officeart/2005/8/layout/vProcess5"/>
    <dgm:cxn modelId="{D831F756-054D-47D4-A89F-0B16D0313BAA}" type="presParOf" srcId="{577CC2B2-4FB8-4A39-9471-B5B2B11B8FDC}" destId="{943C3F8F-725A-45CD-A048-374DDFB8BFE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812B959-F057-49EB-AA06-63C9B99377F1}" type="doc">
      <dgm:prSet loTypeId="urn:microsoft.com/office/officeart/2005/8/layout/pList2" loCatId="list" qsTypeId="urn:microsoft.com/office/officeart/2005/8/quickstyle/simple1" qsCatId="simple" csTypeId="urn:microsoft.com/office/officeart/2005/8/colors/colorful1" csCatId="colorful" phldr="1"/>
      <dgm:spPr/>
    </dgm:pt>
    <dgm:pt modelId="{386AFD77-C592-41B9-BD3D-00BB006C9E57}">
      <dgm:prSet phldrT="[Text]" custT="1"/>
      <dgm:spPr/>
      <dgm:t>
        <a:bodyPr/>
        <a:lstStyle/>
        <a:p>
          <a:r>
            <a:rPr lang="en-US" sz="7200" dirty="0" smtClean="0">
              <a:latin typeface="Franklin Gothic Medium Cond" panose="020B0606030402020204" pitchFamily="34" charset="0"/>
            </a:rPr>
            <a:t>TPP</a:t>
          </a:r>
          <a:endParaRPr lang="en-US" sz="7200" dirty="0">
            <a:latin typeface="Franklin Gothic Medium Cond" panose="020B0606030402020204" pitchFamily="34" charset="0"/>
          </a:endParaRPr>
        </a:p>
      </dgm:t>
    </dgm:pt>
    <dgm:pt modelId="{489C58E5-1661-4380-B0AA-A79FA82A8F26}" type="parTrans" cxnId="{AD27057D-5207-4ABD-8C4C-06D1D26C39AE}">
      <dgm:prSet/>
      <dgm:spPr/>
      <dgm:t>
        <a:bodyPr/>
        <a:lstStyle/>
        <a:p>
          <a:endParaRPr lang="en-US"/>
        </a:p>
      </dgm:t>
    </dgm:pt>
    <dgm:pt modelId="{72673CEC-379F-497A-AECA-29F0BDB314E9}" type="sibTrans" cxnId="{AD27057D-5207-4ABD-8C4C-06D1D26C39AE}">
      <dgm:prSet/>
      <dgm:spPr/>
      <dgm:t>
        <a:bodyPr/>
        <a:lstStyle/>
        <a:p>
          <a:endParaRPr lang="en-US"/>
        </a:p>
      </dgm:t>
    </dgm:pt>
    <dgm:pt modelId="{8F866389-AF7E-4551-A961-EC2B9EBEE569}">
      <dgm:prSet phldrT="[Text]" custT="1"/>
      <dgm:spPr/>
      <dgm:t>
        <a:bodyPr/>
        <a:lstStyle/>
        <a:p>
          <a:r>
            <a:rPr lang="en-US" sz="7200" dirty="0" smtClean="0">
              <a:latin typeface="Franklin Gothic Medium Cond" panose="020B0606030402020204" pitchFamily="34" charset="0"/>
            </a:rPr>
            <a:t>RCEP</a:t>
          </a:r>
          <a:endParaRPr lang="en-US" sz="7200" dirty="0">
            <a:latin typeface="Franklin Gothic Medium Cond" panose="020B0606030402020204" pitchFamily="34" charset="0"/>
          </a:endParaRPr>
        </a:p>
      </dgm:t>
    </dgm:pt>
    <dgm:pt modelId="{97BD16C9-203F-47A3-B59F-1DCCC12127BB}" type="parTrans" cxnId="{26FC3975-B149-47A3-946E-FD44F2A7F9A1}">
      <dgm:prSet/>
      <dgm:spPr/>
      <dgm:t>
        <a:bodyPr/>
        <a:lstStyle/>
        <a:p>
          <a:endParaRPr lang="en-US"/>
        </a:p>
      </dgm:t>
    </dgm:pt>
    <dgm:pt modelId="{F45CDE47-4202-4C79-B581-FCD1E937BB7A}" type="sibTrans" cxnId="{26FC3975-B149-47A3-946E-FD44F2A7F9A1}">
      <dgm:prSet/>
      <dgm:spPr/>
      <dgm:t>
        <a:bodyPr/>
        <a:lstStyle/>
        <a:p>
          <a:endParaRPr lang="en-US"/>
        </a:p>
      </dgm:t>
    </dgm:pt>
    <dgm:pt modelId="{91F76C16-BA45-4847-AB5F-AB15C2A006CA}">
      <dgm:prSet phldrT="[Text]" custT="1"/>
      <dgm:spPr/>
      <dgm:t>
        <a:bodyPr/>
        <a:lstStyle/>
        <a:p>
          <a:r>
            <a:rPr lang="en-US" sz="7200" dirty="0" smtClean="0">
              <a:latin typeface="Franklin Gothic Medium Cond" panose="020B0606030402020204" pitchFamily="34" charset="0"/>
            </a:rPr>
            <a:t>TATIP</a:t>
          </a:r>
          <a:endParaRPr lang="en-US" sz="7200" dirty="0">
            <a:latin typeface="Franklin Gothic Medium Cond" panose="020B0606030402020204" pitchFamily="34" charset="0"/>
          </a:endParaRPr>
        </a:p>
      </dgm:t>
    </dgm:pt>
    <dgm:pt modelId="{3C57F11D-9BA4-4AA2-875D-DFE50C4720E8}" type="parTrans" cxnId="{278967C5-EADD-4D61-B834-E10F4FB95444}">
      <dgm:prSet/>
      <dgm:spPr/>
      <dgm:t>
        <a:bodyPr/>
        <a:lstStyle/>
        <a:p>
          <a:endParaRPr lang="en-US"/>
        </a:p>
      </dgm:t>
    </dgm:pt>
    <dgm:pt modelId="{35B1884D-B0AA-4442-A711-0377C4001215}" type="sibTrans" cxnId="{278967C5-EADD-4D61-B834-E10F4FB95444}">
      <dgm:prSet/>
      <dgm:spPr/>
      <dgm:t>
        <a:bodyPr/>
        <a:lstStyle/>
        <a:p>
          <a:endParaRPr lang="en-US"/>
        </a:p>
      </dgm:t>
    </dgm:pt>
    <dgm:pt modelId="{32F6900D-1121-4A17-B974-4ED4E9740E2E}" type="pres">
      <dgm:prSet presAssocID="{1812B959-F057-49EB-AA06-63C9B99377F1}" presName="Name0" presStyleCnt="0">
        <dgm:presLayoutVars>
          <dgm:dir/>
          <dgm:resizeHandles val="exact"/>
        </dgm:presLayoutVars>
      </dgm:prSet>
      <dgm:spPr/>
    </dgm:pt>
    <dgm:pt modelId="{4879E2D0-BC3A-43A4-B70B-407F4FB47E24}" type="pres">
      <dgm:prSet presAssocID="{1812B959-F057-49EB-AA06-63C9B99377F1}" presName="bkgdShp" presStyleLbl="alignAccFollowNode1" presStyleIdx="0" presStyleCnt="1"/>
      <dgm:spPr/>
    </dgm:pt>
    <dgm:pt modelId="{B3AE6FEA-2D39-4A0D-A027-055255199B1C}" type="pres">
      <dgm:prSet presAssocID="{1812B959-F057-49EB-AA06-63C9B99377F1}" presName="linComp" presStyleCnt="0"/>
      <dgm:spPr/>
    </dgm:pt>
    <dgm:pt modelId="{7A6FF76A-B0F0-4221-894D-3E196E8E124E}" type="pres">
      <dgm:prSet presAssocID="{91F76C16-BA45-4847-AB5F-AB15C2A006CA}" presName="compNode" presStyleCnt="0"/>
      <dgm:spPr/>
    </dgm:pt>
    <dgm:pt modelId="{442CBD00-A430-4422-AAD6-02A51029F6E1}" type="pres">
      <dgm:prSet presAssocID="{91F76C16-BA45-4847-AB5F-AB15C2A006CA}" presName="node" presStyleLbl="node1" presStyleIdx="0" presStyleCnt="3">
        <dgm:presLayoutVars>
          <dgm:bulletEnabled val="1"/>
        </dgm:presLayoutVars>
      </dgm:prSet>
      <dgm:spPr/>
      <dgm:t>
        <a:bodyPr/>
        <a:lstStyle/>
        <a:p>
          <a:endParaRPr lang="en-US"/>
        </a:p>
      </dgm:t>
    </dgm:pt>
    <dgm:pt modelId="{5C928B51-0D5C-4916-BA8C-D0D3ABE7443A}" type="pres">
      <dgm:prSet presAssocID="{91F76C16-BA45-4847-AB5F-AB15C2A006CA}" presName="invisiNode" presStyleLbl="node1" presStyleIdx="0" presStyleCnt="3"/>
      <dgm:spPr/>
    </dgm:pt>
    <dgm:pt modelId="{368B4DC6-9654-4053-9F42-81DE5B70AE46}" type="pres">
      <dgm:prSet presAssocID="{91F76C16-BA45-4847-AB5F-AB15C2A006CA}"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1218B4DE-48EC-4F9A-BBC4-243B99130E90}" type="pres">
      <dgm:prSet presAssocID="{35B1884D-B0AA-4442-A711-0377C4001215}" presName="sibTrans" presStyleLbl="sibTrans2D1" presStyleIdx="0" presStyleCnt="0"/>
      <dgm:spPr/>
      <dgm:t>
        <a:bodyPr/>
        <a:lstStyle/>
        <a:p>
          <a:endParaRPr lang="en-US"/>
        </a:p>
      </dgm:t>
    </dgm:pt>
    <dgm:pt modelId="{A38AD345-FDD9-4280-A2B6-D322F08CBEB2}" type="pres">
      <dgm:prSet presAssocID="{386AFD77-C592-41B9-BD3D-00BB006C9E57}" presName="compNode" presStyleCnt="0"/>
      <dgm:spPr/>
    </dgm:pt>
    <dgm:pt modelId="{EF1E4416-4F7E-4DC2-9CA1-9F0EDF1B7CFC}" type="pres">
      <dgm:prSet presAssocID="{386AFD77-C592-41B9-BD3D-00BB006C9E57}" presName="node" presStyleLbl="node1" presStyleIdx="1" presStyleCnt="3">
        <dgm:presLayoutVars>
          <dgm:bulletEnabled val="1"/>
        </dgm:presLayoutVars>
      </dgm:prSet>
      <dgm:spPr/>
      <dgm:t>
        <a:bodyPr/>
        <a:lstStyle/>
        <a:p>
          <a:endParaRPr lang="en-US"/>
        </a:p>
      </dgm:t>
    </dgm:pt>
    <dgm:pt modelId="{D366032D-9019-4111-821F-2C71EC0CA6BD}" type="pres">
      <dgm:prSet presAssocID="{386AFD77-C592-41B9-BD3D-00BB006C9E57}" presName="invisiNode" presStyleLbl="node1" presStyleIdx="1" presStyleCnt="3"/>
      <dgm:spPr/>
    </dgm:pt>
    <dgm:pt modelId="{A39FD268-035D-4B9E-B79A-CA92986B839D}" type="pres">
      <dgm:prSet presAssocID="{386AFD77-C592-41B9-BD3D-00BB006C9E57}" presName="imagNode" presStyleLbl="fgImgPlace1" presStyleIdx="1" presStyleCnt="3"/>
      <dgm:spPr>
        <a:blipFill rotWithShape="1">
          <a:blip xmlns:r="http://schemas.openxmlformats.org/officeDocument/2006/relationships" r:embed="rId2"/>
          <a:stretch>
            <a:fillRect/>
          </a:stretch>
        </a:blipFill>
      </dgm:spPr>
    </dgm:pt>
    <dgm:pt modelId="{585DD82D-E5EE-427E-80AF-29E39B0780F4}" type="pres">
      <dgm:prSet presAssocID="{72673CEC-379F-497A-AECA-29F0BDB314E9}" presName="sibTrans" presStyleLbl="sibTrans2D1" presStyleIdx="0" presStyleCnt="0"/>
      <dgm:spPr/>
      <dgm:t>
        <a:bodyPr/>
        <a:lstStyle/>
        <a:p>
          <a:endParaRPr lang="en-US"/>
        </a:p>
      </dgm:t>
    </dgm:pt>
    <dgm:pt modelId="{F13215A8-BE3D-4DF7-8989-93731FCE64DC}" type="pres">
      <dgm:prSet presAssocID="{8F866389-AF7E-4551-A961-EC2B9EBEE569}" presName="compNode" presStyleCnt="0"/>
      <dgm:spPr/>
    </dgm:pt>
    <dgm:pt modelId="{0AE2A66E-0E04-4165-894C-DFF22772F04D}" type="pres">
      <dgm:prSet presAssocID="{8F866389-AF7E-4551-A961-EC2B9EBEE569}" presName="node" presStyleLbl="node1" presStyleIdx="2" presStyleCnt="3">
        <dgm:presLayoutVars>
          <dgm:bulletEnabled val="1"/>
        </dgm:presLayoutVars>
      </dgm:prSet>
      <dgm:spPr/>
      <dgm:t>
        <a:bodyPr/>
        <a:lstStyle/>
        <a:p>
          <a:endParaRPr lang="en-US"/>
        </a:p>
      </dgm:t>
    </dgm:pt>
    <dgm:pt modelId="{CF137B72-D2E0-4535-B58D-11A3CA72E6CE}" type="pres">
      <dgm:prSet presAssocID="{8F866389-AF7E-4551-A961-EC2B9EBEE569}" presName="invisiNode" presStyleLbl="node1" presStyleIdx="2" presStyleCnt="3"/>
      <dgm:spPr/>
    </dgm:pt>
    <dgm:pt modelId="{1AAF2A7D-A1B9-4E59-9CC5-36FFDEBDB920}" type="pres">
      <dgm:prSet presAssocID="{8F866389-AF7E-4551-A961-EC2B9EBEE569}" presName="imagNode" presStyleLbl="fgImgPlace1" presStyleIdx="2" presStyleCnt="3"/>
      <dgm:spPr>
        <a:blipFill rotWithShape="1">
          <a:blip xmlns:r="http://schemas.openxmlformats.org/officeDocument/2006/relationships" r:embed="rId3"/>
          <a:stretch>
            <a:fillRect/>
          </a:stretch>
        </a:blipFill>
      </dgm:spPr>
    </dgm:pt>
  </dgm:ptLst>
  <dgm:cxnLst>
    <dgm:cxn modelId="{2BA9AE66-0DC4-4634-BFF9-CF8953FA42E8}" type="presOf" srcId="{8F866389-AF7E-4551-A961-EC2B9EBEE569}" destId="{0AE2A66E-0E04-4165-894C-DFF22772F04D}" srcOrd="0" destOrd="0" presId="urn:microsoft.com/office/officeart/2005/8/layout/pList2"/>
    <dgm:cxn modelId="{AD27057D-5207-4ABD-8C4C-06D1D26C39AE}" srcId="{1812B959-F057-49EB-AA06-63C9B99377F1}" destId="{386AFD77-C592-41B9-BD3D-00BB006C9E57}" srcOrd="1" destOrd="0" parTransId="{489C58E5-1661-4380-B0AA-A79FA82A8F26}" sibTransId="{72673CEC-379F-497A-AECA-29F0BDB314E9}"/>
    <dgm:cxn modelId="{F76C7DD3-C942-4885-AADB-1DDF7378252E}" type="presOf" srcId="{35B1884D-B0AA-4442-A711-0377C4001215}" destId="{1218B4DE-48EC-4F9A-BBC4-243B99130E90}" srcOrd="0" destOrd="0" presId="urn:microsoft.com/office/officeart/2005/8/layout/pList2"/>
    <dgm:cxn modelId="{8499F427-87DC-4C08-BE22-7984698FE701}" type="presOf" srcId="{72673CEC-379F-497A-AECA-29F0BDB314E9}" destId="{585DD82D-E5EE-427E-80AF-29E39B0780F4}" srcOrd="0" destOrd="0" presId="urn:microsoft.com/office/officeart/2005/8/layout/pList2"/>
    <dgm:cxn modelId="{278967C5-EADD-4D61-B834-E10F4FB95444}" srcId="{1812B959-F057-49EB-AA06-63C9B99377F1}" destId="{91F76C16-BA45-4847-AB5F-AB15C2A006CA}" srcOrd="0" destOrd="0" parTransId="{3C57F11D-9BA4-4AA2-875D-DFE50C4720E8}" sibTransId="{35B1884D-B0AA-4442-A711-0377C4001215}"/>
    <dgm:cxn modelId="{CD7C3CF9-0F6C-44AF-BC10-8CA55E29EAC4}" type="presOf" srcId="{91F76C16-BA45-4847-AB5F-AB15C2A006CA}" destId="{442CBD00-A430-4422-AAD6-02A51029F6E1}" srcOrd="0" destOrd="0" presId="urn:microsoft.com/office/officeart/2005/8/layout/pList2"/>
    <dgm:cxn modelId="{26FC3975-B149-47A3-946E-FD44F2A7F9A1}" srcId="{1812B959-F057-49EB-AA06-63C9B99377F1}" destId="{8F866389-AF7E-4551-A961-EC2B9EBEE569}" srcOrd="2" destOrd="0" parTransId="{97BD16C9-203F-47A3-B59F-1DCCC12127BB}" sibTransId="{F45CDE47-4202-4C79-B581-FCD1E937BB7A}"/>
    <dgm:cxn modelId="{42F15816-3BD7-410D-98F4-73FB56C777D9}" type="presOf" srcId="{1812B959-F057-49EB-AA06-63C9B99377F1}" destId="{32F6900D-1121-4A17-B974-4ED4E9740E2E}" srcOrd="0" destOrd="0" presId="urn:microsoft.com/office/officeart/2005/8/layout/pList2"/>
    <dgm:cxn modelId="{0AB1247A-79F0-4994-91A2-8EDB46402697}" type="presOf" srcId="{386AFD77-C592-41B9-BD3D-00BB006C9E57}" destId="{EF1E4416-4F7E-4DC2-9CA1-9F0EDF1B7CFC}" srcOrd="0" destOrd="0" presId="urn:microsoft.com/office/officeart/2005/8/layout/pList2"/>
    <dgm:cxn modelId="{60BF93B5-0937-496A-B141-89D4F5416BF3}" type="presParOf" srcId="{32F6900D-1121-4A17-B974-4ED4E9740E2E}" destId="{4879E2D0-BC3A-43A4-B70B-407F4FB47E24}" srcOrd="0" destOrd="0" presId="urn:microsoft.com/office/officeart/2005/8/layout/pList2"/>
    <dgm:cxn modelId="{14904CA2-CBAA-4FBE-B3AC-26D050DAC3BF}" type="presParOf" srcId="{32F6900D-1121-4A17-B974-4ED4E9740E2E}" destId="{B3AE6FEA-2D39-4A0D-A027-055255199B1C}" srcOrd="1" destOrd="0" presId="urn:microsoft.com/office/officeart/2005/8/layout/pList2"/>
    <dgm:cxn modelId="{FF8E4EBF-15AA-4805-9338-48552EBE16F3}" type="presParOf" srcId="{B3AE6FEA-2D39-4A0D-A027-055255199B1C}" destId="{7A6FF76A-B0F0-4221-894D-3E196E8E124E}" srcOrd="0" destOrd="0" presId="urn:microsoft.com/office/officeart/2005/8/layout/pList2"/>
    <dgm:cxn modelId="{B71D3962-C3FD-4680-9800-14900EC9D310}" type="presParOf" srcId="{7A6FF76A-B0F0-4221-894D-3E196E8E124E}" destId="{442CBD00-A430-4422-AAD6-02A51029F6E1}" srcOrd="0" destOrd="0" presId="urn:microsoft.com/office/officeart/2005/8/layout/pList2"/>
    <dgm:cxn modelId="{609863D8-7D1B-4D4F-A361-F26C848311F8}" type="presParOf" srcId="{7A6FF76A-B0F0-4221-894D-3E196E8E124E}" destId="{5C928B51-0D5C-4916-BA8C-D0D3ABE7443A}" srcOrd="1" destOrd="0" presId="urn:microsoft.com/office/officeart/2005/8/layout/pList2"/>
    <dgm:cxn modelId="{4D4014F3-CFF2-4643-9C80-723F4211CC86}" type="presParOf" srcId="{7A6FF76A-B0F0-4221-894D-3E196E8E124E}" destId="{368B4DC6-9654-4053-9F42-81DE5B70AE46}" srcOrd="2" destOrd="0" presId="urn:microsoft.com/office/officeart/2005/8/layout/pList2"/>
    <dgm:cxn modelId="{BC3F2759-B42C-43CF-AFD4-F4E5DD9117E1}" type="presParOf" srcId="{B3AE6FEA-2D39-4A0D-A027-055255199B1C}" destId="{1218B4DE-48EC-4F9A-BBC4-243B99130E90}" srcOrd="1" destOrd="0" presId="urn:microsoft.com/office/officeart/2005/8/layout/pList2"/>
    <dgm:cxn modelId="{50D10F79-E5AB-4958-9C98-42111BED681F}" type="presParOf" srcId="{B3AE6FEA-2D39-4A0D-A027-055255199B1C}" destId="{A38AD345-FDD9-4280-A2B6-D322F08CBEB2}" srcOrd="2" destOrd="0" presId="urn:microsoft.com/office/officeart/2005/8/layout/pList2"/>
    <dgm:cxn modelId="{4D9DBCDE-0944-4C26-98A7-5AE77E23967F}" type="presParOf" srcId="{A38AD345-FDD9-4280-A2B6-D322F08CBEB2}" destId="{EF1E4416-4F7E-4DC2-9CA1-9F0EDF1B7CFC}" srcOrd="0" destOrd="0" presId="urn:microsoft.com/office/officeart/2005/8/layout/pList2"/>
    <dgm:cxn modelId="{AA6EB39C-8E23-48A2-8A7E-AC5E4EAECC98}" type="presParOf" srcId="{A38AD345-FDD9-4280-A2B6-D322F08CBEB2}" destId="{D366032D-9019-4111-821F-2C71EC0CA6BD}" srcOrd="1" destOrd="0" presId="urn:microsoft.com/office/officeart/2005/8/layout/pList2"/>
    <dgm:cxn modelId="{617AE349-056C-4BFD-8D72-820D61141B8C}" type="presParOf" srcId="{A38AD345-FDD9-4280-A2B6-D322F08CBEB2}" destId="{A39FD268-035D-4B9E-B79A-CA92986B839D}" srcOrd="2" destOrd="0" presId="urn:microsoft.com/office/officeart/2005/8/layout/pList2"/>
    <dgm:cxn modelId="{67E1C754-A9F6-488D-AF54-D7DB4EFD2F53}" type="presParOf" srcId="{B3AE6FEA-2D39-4A0D-A027-055255199B1C}" destId="{585DD82D-E5EE-427E-80AF-29E39B0780F4}" srcOrd="3" destOrd="0" presId="urn:microsoft.com/office/officeart/2005/8/layout/pList2"/>
    <dgm:cxn modelId="{7663F9DD-BAF3-41C6-AFF7-AE258A02B751}" type="presParOf" srcId="{B3AE6FEA-2D39-4A0D-A027-055255199B1C}" destId="{F13215A8-BE3D-4DF7-8989-93731FCE64DC}" srcOrd="4" destOrd="0" presId="urn:microsoft.com/office/officeart/2005/8/layout/pList2"/>
    <dgm:cxn modelId="{6C884C98-8E32-48EA-B394-0EFB85168DB6}" type="presParOf" srcId="{F13215A8-BE3D-4DF7-8989-93731FCE64DC}" destId="{0AE2A66E-0E04-4165-894C-DFF22772F04D}" srcOrd="0" destOrd="0" presId="urn:microsoft.com/office/officeart/2005/8/layout/pList2"/>
    <dgm:cxn modelId="{EDFD916E-FC0F-47D0-96CF-B1F9B94F3BC1}" type="presParOf" srcId="{F13215A8-BE3D-4DF7-8989-93731FCE64DC}" destId="{CF137B72-D2E0-4535-B58D-11A3CA72E6CE}" srcOrd="1" destOrd="0" presId="urn:microsoft.com/office/officeart/2005/8/layout/pList2"/>
    <dgm:cxn modelId="{6D45C401-6D57-4639-AB3E-396BE2E6CCAE}" type="presParOf" srcId="{F13215A8-BE3D-4DF7-8989-93731FCE64DC}" destId="{1AAF2A7D-A1B9-4E59-9CC5-36FFDEBDB920}"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812B959-F057-49EB-AA06-63C9B99377F1}" type="doc">
      <dgm:prSet loTypeId="urn:microsoft.com/office/officeart/2005/8/layout/pList2" loCatId="list" qsTypeId="urn:microsoft.com/office/officeart/2005/8/quickstyle/simple1" qsCatId="simple" csTypeId="urn:microsoft.com/office/officeart/2005/8/colors/colorful1" csCatId="colorful" phldr="1"/>
      <dgm:spPr/>
    </dgm:pt>
    <dgm:pt modelId="{386AFD77-C592-41B9-BD3D-00BB006C9E57}">
      <dgm:prSet phldrT="[Text]" custT="1"/>
      <dgm:spPr>
        <a:ln w="76200">
          <a:solidFill>
            <a:srgbClr val="FFFF00"/>
          </a:solidFill>
          <a:prstDash val="lgDash"/>
        </a:ln>
      </dgm:spPr>
      <dgm:t>
        <a:bodyPr/>
        <a:lstStyle/>
        <a:p>
          <a:r>
            <a:rPr lang="en-US" sz="7200" dirty="0" smtClean="0">
              <a:latin typeface="Franklin Gothic Medium Cond" panose="020B0606030402020204" pitchFamily="34" charset="0"/>
            </a:rPr>
            <a:t>TPP</a:t>
          </a:r>
          <a:endParaRPr lang="en-US" sz="7200" dirty="0">
            <a:latin typeface="Franklin Gothic Medium Cond" panose="020B0606030402020204" pitchFamily="34" charset="0"/>
          </a:endParaRPr>
        </a:p>
      </dgm:t>
    </dgm:pt>
    <dgm:pt modelId="{489C58E5-1661-4380-B0AA-A79FA82A8F26}" type="parTrans" cxnId="{AD27057D-5207-4ABD-8C4C-06D1D26C39AE}">
      <dgm:prSet/>
      <dgm:spPr/>
      <dgm:t>
        <a:bodyPr/>
        <a:lstStyle/>
        <a:p>
          <a:endParaRPr lang="en-US"/>
        </a:p>
      </dgm:t>
    </dgm:pt>
    <dgm:pt modelId="{72673CEC-379F-497A-AECA-29F0BDB314E9}" type="sibTrans" cxnId="{AD27057D-5207-4ABD-8C4C-06D1D26C39AE}">
      <dgm:prSet/>
      <dgm:spPr/>
      <dgm:t>
        <a:bodyPr/>
        <a:lstStyle/>
        <a:p>
          <a:endParaRPr lang="en-US"/>
        </a:p>
      </dgm:t>
    </dgm:pt>
    <dgm:pt modelId="{8F866389-AF7E-4551-A961-EC2B9EBEE569}">
      <dgm:prSet phldrT="[Text]" custT="1"/>
      <dgm:spPr/>
      <dgm:t>
        <a:bodyPr/>
        <a:lstStyle/>
        <a:p>
          <a:r>
            <a:rPr lang="en-US" sz="7200" dirty="0" smtClean="0">
              <a:latin typeface="Franklin Gothic Medium Cond" panose="020B0606030402020204" pitchFamily="34" charset="0"/>
            </a:rPr>
            <a:t>RCEP</a:t>
          </a:r>
          <a:endParaRPr lang="en-US" sz="7200" dirty="0">
            <a:latin typeface="Franklin Gothic Medium Cond" panose="020B0606030402020204" pitchFamily="34" charset="0"/>
          </a:endParaRPr>
        </a:p>
      </dgm:t>
    </dgm:pt>
    <dgm:pt modelId="{97BD16C9-203F-47A3-B59F-1DCCC12127BB}" type="parTrans" cxnId="{26FC3975-B149-47A3-946E-FD44F2A7F9A1}">
      <dgm:prSet/>
      <dgm:spPr/>
      <dgm:t>
        <a:bodyPr/>
        <a:lstStyle/>
        <a:p>
          <a:endParaRPr lang="en-US"/>
        </a:p>
      </dgm:t>
    </dgm:pt>
    <dgm:pt modelId="{F45CDE47-4202-4C79-B581-FCD1E937BB7A}" type="sibTrans" cxnId="{26FC3975-B149-47A3-946E-FD44F2A7F9A1}">
      <dgm:prSet/>
      <dgm:spPr/>
      <dgm:t>
        <a:bodyPr/>
        <a:lstStyle/>
        <a:p>
          <a:endParaRPr lang="en-US"/>
        </a:p>
      </dgm:t>
    </dgm:pt>
    <dgm:pt modelId="{91F76C16-BA45-4847-AB5F-AB15C2A006CA}">
      <dgm:prSet phldrT="[Text]" custT="1"/>
      <dgm:spPr/>
      <dgm:t>
        <a:bodyPr/>
        <a:lstStyle/>
        <a:p>
          <a:r>
            <a:rPr lang="en-US" sz="7200" dirty="0" smtClean="0">
              <a:latin typeface="Franklin Gothic Medium Cond" panose="020B0606030402020204" pitchFamily="34" charset="0"/>
            </a:rPr>
            <a:t>TATIP</a:t>
          </a:r>
          <a:endParaRPr lang="en-US" sz="7200" dirty="0">
            <a:latin typeface="Franklin Gothic Medium Cond" panose="020B0606030402020204" pitchFamily="34" charset="0"/>
          </a:endParaRPr>
        </a:p>
      </dgm:t>
    </dgm:pt>
    <dgm:pt modelId="{3C57F11D-9BA4-4AA2-875D-DFE50C4720E8}" type="parTrans" cxnId="{278967C5-EADD-4D61-B834-E10F4FB95444}">
      <dgm:prSet/>
      <dgm:spPr/>
      <dgm:t>
        <a:bodyPr/>
        <a:lstStyle/>
        <a:p>
          <a:endParaRPr lang="en-US"/>
        </a:p>
      </dgm:t>
    </dgm:pt>
    <dgm:pt modelId="{35B1884D-B0AA-4442-A711-0377C4001215}" type="sibTrans" cxnId="{278967C5-EADD-4D61-B834-E10F4FB95444}">
      <dgm:prSet/>
      <dgm:spPr/>
      <dgm:t>
        <a:bodyPr/>
        <a:lstStyle/>
        <a:p>
          <a:endParaRPr lang="en-US"/>
        </a:p>
      </dgm:t>
    </dgm:pt>
    <dgm:pt modelId="{32F6900D-1121-4A17-B974-4ED4E9740E2E}" type="pres">
      <dgm:prSet presAssocID="{1812B959-F057-49EB-AA06-63C9B99377F1}" presName="Name0" presStyleCnt="0">
        <dgm:presLayoutVars>
          <dgm:dir/>
          <dgm:resizeHandles val="exact"/>
        </dgm:presLayoutVars>
      </dgm:prSet>
      <dgm:spPr/>
    </dgm:pt>
    <dgm:pt modelId="{4879E2D0-BC3A-43A4-B70B-407F4FB47E24}" type="pres">
      <dgm:prSet presAssocID="{1812B959-F057-49EB-AA06-63C9B99377F1}" presName="bkgdShp" presStyleLbl="alignAccFollowNode1" presStyleIdx="0" presStyleCnt="1"/>
      <dgm:spPr/>
    </dgm:pt>
    <dgm:pt modelId="{B3AE6FEA-2D39-4A0D-A027-055255199B1C}" type="pres">
      <dgm:prSet presAssocID="{1812B959-F057-49EB-AA06-63C9B99377F1}" presName="linComp" presStyleCnt="0"/>
      <dgm:spPr/>
    </dgm:pt>
    <dgm:pt modelId="{7A6FF76A-B0F0-4221-894D-3E196E8E124E}" type="pres">
      <dgm:prSet presAssocID="{91F76C16-BA45-4847-AB5F-AB15C2A006CA}" presName="compNode" presStyleCnt="0"/>
      <dgm:spPr/>
    </dgm:pt>
    <dgm:pt modelId="{442CBD00-A430-4422-AAD6-02A51029F6E1}" type="pres">
      <dgm:prSet presAssocID="{91F76C16-BA45-4847-AB5F-AB15C2A006CA}" presName="node" presStyleLbl="node1" presStyleIdx="0" presStyleCnt="3">
        <dgm:presLayoutVars>
          <dgm:bulletEnabled val="1"/>
        </dgm:presLayoutVars>
      </dgm:prSet>
      <dgm:spPr/>
      <dgm:t>
        <a:bodyPr/>
        <a:lstStyle/>
        <a:p>
          <a:endParaRPr lang="en-US"/>
        </a:p>
      </dgm:t>
    </dgm:pt>
    <dgm:pt modelId="{5C928B51-0D5C-4916-BA8C-D0D3ABE7443A}" type="pres">
      <dgm:prSet presAssocID="{91F76C16-BA45-4847-AB5F-AB15C2A006CA}" presName="invisiNode" presStyleLbl="node1" presStyleIdx="0" presStyleCnt="3"/>
      <dgm:spPr/>
    </dgm:pt>
    <dgm:pt modelId="{368B4DC6-9654-4053-9F42-81DE5B70AE46}" type="pres">
      <dgm:prSet presAssocID="{91F76C16-BA45-4847-AB5F-AB15C2A006CA}"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1218B4DE-48EC-4F9A-BBC4-243B99130E90}" type="pres">
      <dgm:prSet presAssocID="{35B1884D-B0AA-4442-A711-0377C4001215}" presName="sibTrans" presStyleLbl="sibTrans2D1" presStyleIdx="0" presStyleCnt="0"/>
      <dgm:spPr/>
      <dgm:t>
        <a:bodyPr/>
        <a:lstStyle/>
        <a:p>
          <a:endParaRPr lang="en-US"/>
        </a:p>
      </dgm:t>
    </dgm:pt>
    <dgm:pt modelId="{A38AD345-FDD9-4280-A2B6-D322F08CBEB2}" type="pres">
      <dgm:prSet presAssocID="{386AFD77-C592-41B9-BD3D-00BB006C9E57}" presName="compNode" presStyleCnt="0"/>
      <dgm:spPr/>
    </dgm:pt>
    <dgm:pt modelId="{EF1E4416-4F7E-4DC2-9CA1-9F0EDF1B7CFC}" type="pres">
      <dgm:prSet presAssocID="{386AFD77-C592-41B9-BD3D-00BB006C9E57}" presName="node" presStyleLbl="node1" presStyleIdx="1" presStyleCnt="3">
        <dgm:presLayoutVars>
          <dgm:bulletEnabled val="1"/>
        </dgm:presLayoutVars>
      </dgm:prSet>
      <dgm:spPr/>
      <dgm:t>
        <a:bodyPr/>
        <a:lstStyle/>
        <a:p>
          <a:endParaRPr lang="en-US"/>
        </a:p>
      </dgm:t>
    </dgm:pt>
    <dgm:pt modelId="{D366032D-9019-4111-821F-2C71EC0CA6BD}" type="pres">
      <dgm:prSet presAssocID="{386AFD77-C592-41B9-BD3D-00BB006C9E57}" presName="invisiNode" presStyleLbl="node1" presStyleIdx="1" presStyleCnt="3"/>
      <dgm:spPr/>
    </dgm:pt>
    <dgm:pt modelId="{A39FD268-035D-4B9E-B79A-CA92986B839D}" type="pres">
      <dgm:prSet presAssocID="{386AFD77-C592-41B9-BD3D-00BB006C9E57}" presName="imagNode" presStyleLbl="fgImgPlace1" presStyleIdx="1" presStyleCnt="3"/>
      <dgm:spPr>
        <a:blipFill rotWithShape="1">
          <a:blip xmlns:r="http://schemas.openxmlformats.org/officeDocument/2006/relationships" r:embed="rId2"/>
          <a:stretch>
            <a:fillRect/>
          </a:stretch>
        </a:blipFill>
      </dgm:spPr>
    </dgm:pt>
    <dgm:pt modelId="{585DD82D-E5EE-427E-80AF-29E39B0780F4}" type="pres">
      <dgm:prSet presAssocID="{72673CEC-379F-497A-AECA-29F0BDB314E9}" presName="sibTrans" presStyleLbl="sibTrans2D1" presStyleIdx="0" presStyleCnt="0"/>
      <dgm:spPr/>
      <dgm:t>
        <a:bodyPr/>
        <a:lstStyle/>
        <a:p>
          <a:endParaRPr lang="en-US"/>
        </a:p>
      </dgm:t>
    </dgm:pt>
    <dgm:pt modelId="{F13215A8-BE3D-4DF7-8989-93731FCE64DC}" type="pres">
      <dgm:prSet presAssocID="{8F866389-AF7E-4551-A961-EC2B9EBEE569}" presName="compNode" presStyleCnt="0"/>
      <dgm:spPr/>
    </dgm:pt>
    <dgm:pt modelId="{0AE2A66E-0E04-4165-894C-DFF22772F04D}" type="pres">
      <dgm:prSet presAssocID="{8F866389-AF7E-4551-A961-EC2B9EBEE569}" presName="node" presStyleLbl="node1" presStyleIdx="2" presStyleCnt="3">
        <dgm:presLayoutVars>
          <dgm:bulletEnabled val="1"/>
        </dgm:presLayoutVars>
      </dgm:prSet>
      <dgm:spPr/>
      <dgm:t>
        <a:bodyPr/>
        <a:lstStyle/>
        <a:p>
          <a:endParaRPr lang="en-US"/>
        </a:p>
      </dgm:t>
    </dgm:pt>
    <dgm:pt modelId="{CF137B72-D2E0-4535-B58D-11A3CA72E6CE}" type="pres">
      <dgm:prSet presAssocID="{8F866389-AF7E-4551-A961-EC2B9EBEE569}" presName="invisiNode" presStyleLbl="node1" presStyleIdx="2" presStyleCnt="3"/>
      <dgm:spPr/>
    </dgm:pt>
    <dgm:pt modelId="{1AAF2A7D-A1B9-4E59-9CC5-36FFDEBDB920}" type="pres">
      <dgm:prSet presAssocID="{8F866389-AF7E-4551-A961-EC2B9EBEE569}" presName="imagNode" presStyleLbl="fgImgPlace1" presStyleIdx="2" presStyleCnt="3"/>
      <dgm:spPr>
        <a:blipFill rotWithShape="1">
          <a:blip xmlns:r="http://schemas.openxmlformats.org/officeDocument/2006/relationships" r:embed="rId3"/>
          <a:stretch>
            <a:fillRect/>
          </a:stretch>
        </a:blipFill>
      </dgm:spPr>
    </dgm:pt>
  </dgm:ptLst>
  <dgm:cxnLst>
    <dgm:cxn modelId="{AD27057D-5207-4ABD-8C4C-06D1D26C39AE}" srcId="{1812B959-F057-49EB-AA06-63C9B99377F1}" destId="{386AFD77-C592-41B9-BD3D-00BB006C9E57}" srcOrd="1" destOrd="0" parTransId="{489C58E5-1661-4380-B0AA-A79FA82A8F26}" sibTransId="{72673CEC-379F-497A-AECA-29F0BDB314E9}"/>
    <dgm:cxn modelId="{B58E4F3C-DA86-4120-860F-FEDCA149641C}" type="presOf" srcId="{35B1884D-B0AA-4442-A711-0377C4001215}" destId="{1218B4DE-48EC-4F9A-BBC4-243B99130E90}" srcOrd="0" destOrd="0" presId="urn:microsoft.com/office/officeart/2005/8/layout/pList2"/>
    <dgm:cxn modelId="{278967C5-EADD-4D61-B834-E10F4FB95444}" srcId="{1812B959-F057-49EB-AA06-63C9B99377F1}" destId="{91F76C16-BA45-4847-AB5F-AB15C2A006CA}" srcOrd="0" destOrd="0" parTransId="{3C57F11D-9BA4-4AA2-875D-DFE50C4720E8}" sibTransId="{35B1884D-B0AA-4442-A711-0377C4001215}"/>
    <dgm:cxn modelId="{26FC3975-B149-47A3-946E-FD44F2A7F9A1}" srcId="{1812B959-F057-49EB-AA06-63C9B99377F1}" destId="{8F866389-AF7E-4551-A961-EC2B9EBEE569}" srcOrd="2" destOrd="0" parTransId="{97BD16C9-203F-47A3-B59F-1DCCC12127BB}" sibTransId="{F45CDE47-4202-4C79-B581-FCD1E937BB7A}"/>
    <dgm:cxn modelId="{B189FD93-811C-4F15-A78B-3D1E7F89D2FC}" type="presOf" srcId="{1812B959-F057-49EB-AA06-63C9B99377F1}" destId="{32F6900D-1121-4A17-B974-4ED4E9740E2E}" srcOrd="0" destOrd="0" presId="urn:microsoft.com/office/officeart/2005/8/layout/pList2"/>
    <dgm:cxn modelId="{6AA29487-42C5-4E76-B677-B282E948D31B}" type="presOf" srcId="{91F76C16-BA45-4847-AB5F-AB15C2A006CA}" destId="{442CBD00-A430-4422-AAD6-02A51029F6E1}" srcOrd="0" destOrd="0" presId="urn:microsoft.com/office/officeart/2005/8/layout/pList2"/>
    <dgm:cxn modelId="{B667C42C-84F2-4BBE-99ED-68838B9651CE}" type="presOf" srcId="{72673CEC-379F-497A-AECA-29F0BDB314E9}" destId="{585DD82D-E5EE-427E-80AF-29E39B0780F4}" srcOrd="0" destOrd="0" presId="urn:microsoft.com/office/officeart/2005/8/layout/pList2"/>
    <dgm:cxn modelId="{68718D2F-97D4-4A20-AF62-88B14F1B9284}" type="presOf" srcId="{8F866389-AF7E-4551-A961-EC2B9EBEE569}" destId="{0AE2A66E-0E04-4165-894C-DFF22772F04D}" srcOrd="0" destOrd="0" presId="urn:microsoft.com/office/officeart/2005/8/layout/pList2"/>
    <dgm:cxn modelId="{FF68608A-C026-41CF-9CCF-3F3D35AA7B6C}" type="presOf" srcId="{386AFD77-C592-41B9-BD3D-00BB006C9E57}" destId="{EF1E4416-4F7E-4DC2-9CA1-9F0EDF1B7CFC}" srcOrd="0" destOrd="0" presId="urn:microsoft.com/office/officeart/2005/8/layout/pList2"/>
    <dgm:cxn modelId="{C2470A32-4F60-416B-AD9D-13A7D102CA5F}" type="presParOf" srcId="{32F6900D-1121-4A17-B974-4ED4E9740E2E}" destId="{4879E2D0-BC3A-43A4-B70B-407F4FB47E24}" srcOrd="0" destOrd="0" presId="urn:microsoft.com/office/officeart/2005/8/layout/pList2"/>
    <dgm:cxn modelId="{78C795EA-1D41-4980-9809-AF0A15ECDE00}" type="presParOf" srcId="{32F6900D-1121-4A17-B974-4ED4E9740E2E}" destId="{B3AE6FEA-2D39-4A0D-A027-055255199B1C}" srcOrd="1" destOrd="0" presId="urn:microsoft.com/office/officeart/2005/8/layout/pList2"/>
    <dgm:cxn modelId="{865F935C-6440-4825-9430-DC24501E224C}" type="presParOf" srcId="{B3AE6FEA-2D39-4A0D-A027-055255199B1C}" destId="{7A6FF76A-B0F0-4221-894D-3E196E8E124E}" srcOrd="0" destOrd="0" presId="urn:microsoft.com/office/officeart/2005/8/layout/pList2"/>
    <dgm:cxn modelId="{42BE5260-02E1-4055-8BE8-EB1E8F98F67F}" type="presParOf" srcId="{7A6FF76A-B0F0-4221-894D-3E196E8E124E}" destId="{442CBD00-A430-4422-AAD6-02A51029F6E1}" srcOrd="0" destOrd="0" presId="urn:microsoft.com/office/officeart/2005/8/layout/pList2"/>
    <dgm:cxn modelId="{1C6BED6F-9991-4E15-AC50-602DC5A0E96B}" type="presParOf" srcId="{7A6FF76A-B0F0-4221-894D-3E196E8E124E}" destId="{5C928B51-0D5C-4916-BA8C-D0D3ABE7443A}" srcOrd="1" destOrd="0" presId="urn:microsoft.com/office/officeart/2005/8/layout/pList2"/>
    <dgm:cxn modelId="{C28184F9-F6C5-4541-B00E-4461619509A2}" type="presParOf" srcId="{7A6FF76A-B0F0-4221-894D-3E196E8E124E}" destId="{368B4DC6-9654-4053-9F42-81DE5B70AE46}" srcOrd="2" destOrd="0" presId="urn:microsoft.com/office/officeart/2005/8/layout/pList2"/>
    <dgm:cxn modelId="{EC040F5F-43B8-4A68-831C-E206D1596496}" type="presParOf" srcId="{B3AE6FEA-2D39-4A0D-A027-055255199B1C}" destId="{1218B4DE-48EC-4F9A-BBC4-243B99130E90}" srcOrd="1" destOrd="0" presId="urn:microsoft.com/office/officeart/2005/8/layout/pList2"/>
    <dgm:cxn modelId="{32BCC467-EE6B-4D06-8253-160493A5A555}" type="presParOf" srcId="{B3AE6FEA-2D39-4A0D-A027-055255199B1C}" destId="{A38AD345-FDD9-4280-A2B6-D322F08CBEB2}" srcOrd="2" destOrd="0" presId="urn:microsoft.com/office/officeart/2005/8/layout/pList2"/>
    <dgm:cxn modelId="{5E9B8D78-410A-4CFE-8798-6AEBB039CDB2}" type="presParOf" srcId="{A38AD345-FDD9-4280-A2B6-D322F08CBEB2}" destId="{EF1E4416-4F7E-4DC2-9CA1-9F0EDF1B7CFC}" srcOrd="0" destOrd="0" presId="urn:microsoft.com/office/officeart/2005/8/layout/pList2"/>
    <dgm:cxn modelId="{351C619D-2C0D-4AFB-9A31-256A325145A0}" type="presParOf" srcId="{A38AD345-FDD9-4280-A2B6-D322F08CBEB2}" destId="{D366032D-9019-4111-821F-2C71EC0CA6BD}" srcOrd="1" destOrd="0" presId="urn:microsoft.com/office/officeart/2005/8/layout/pList2"/>
    <dgm:cxn modelId="{39A040D4-E882-4612-8CE8-C41410C482B9}" type="presParOf" srcId="{A38AD345-FDD9-4280-A2B6-D322F08CBEB2}" destId="{A39FD268-035D-4B9E-B79A-CA92986B839D}" srcOrd="2" destOrd="0" presId="urn:microsoft.com/office/officeart/2005/8/layout/pList2"/>
    <dgm:cxn modelId="{B115ADBF-D0B6-431D-BE28-37CA431DB0F4}" type="presParOf" srcId="{B3AE6FEA-2D39-4A0D-A027-055255199B1C}" destId="{585DD82D-E5EE-427E-80AF-29E39B0780F4}" srcOrd="3" destOrd="0" presId="urn:microsoft.com/office/officeart/2005/8/layout/pList2"/>
    <dgm:cxn modelId="{4A5941EA-5B1A-478B-97E8-15A9C73754E4}" type="presParOf" srcId="{B3AE6FEA-2D39-4A0D-A027-055255199B1C}" destId="{F13215A8-BE3D-4DF7-8989-93731FCE64DC}" srcOrd="4" destOrd="0" presId="urn:microsoft.com/office/officeart/2005/8/layout/pList2"/>
    <dgm:cxn modelId="{A12DB291-7B6A-4C3B-9D42-5DA7E1D737F0}" type="presParOf" srcId="{F13215A8-BE3D-4DF7-8989-93731FCE64DC}" destId="{0AE2A66E-0E04-4165-894C-DFF22772F04D}" srcOrd="0" destOrd="0" presId="urn:microsoft.com/office/officeart/2005/8/layout/pList2"/>
    <dgm:cxn modelId="{A2F31A26-0718-401C-8940-B2C7AB29F800}" type="presParOf" srcId="{F13215A8-BE3D-4DF7-8989-93731FCE64DC}" destId="{CF137B72-D2E0-4535-B58D-11A3CA72E6CE}" srcOrd="1" destOrd="0" presId="urn:microsoft.com/office/officeart/2005/8/layout/pList2"/>
    <dgm:cxn modelId="{BEFD28D9-A741-4246-A6ED-3E6974B3FAD8}" type="presParOf" srcId="{F13215A8-BE3D-4DF7-8989-93731FCE64DC}" destId="{1AAF2A7D-A1B9-4E59-9CC5-36FFDEBDB920}"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812B959-F057-49EB-AA06-63C9B99377F1}" type="doc">
      <dgm:prSet loTypeId="urn:microsoft.com/office/officeart/2005/8/layout/pList2" loCatId="list" qsTypeId="urn:microsoft.com/office/officeart/2005/8/quickstyle/simple1" qsCatId="simple" csTypeId="urn:microsoft.com/office/officeart/2005/8/colors/colorful1" csCatId="colorful" phldr="1"/>
      <dgm:spPr/>
    </dgm:pt>
    <dgm:pt modelId="{386AFD77-C592-41B9-BD3D-00BB006C9E57}">
      <dgm:prSet phldrT="[Text]" custT="1"/>
      <dgm:spPr/>
      <dgm:t>
        <a:bodyPr/>
        <a:lstStyle/>
        <a:p>
          <a:r>
            <a:rPr lang="en-US" sz="7200" dirty="0" smtClean="0">
              <a:latin typeface="Franklin Gothic Medium Cond" panose="020B0606030402020204" pitchFamily="34" charset="0"/>
            </a:rPr>
            <a:t>TPP</a:t>
          </a:r>
          <a:endParaRPr lang="en-US" sz="7200" dirty="0">
            <a:latin typeface="Franklin Gothic Medium Cond" panose="020B0606030402020204" pitchFamily="34" charset="0"/>
          </a:endParaRPr>
        </a:p>
      </dgm:t>
    </dgm:pt>
    <dgm:pt modelId="{489C58E5-1661-4380-B0AA-A79FA82A8F26}" type="parTrans" cxnId="{AD27057D-5207-4ABD-8C4C-06D1D26C39AE}">
      <dgm:prSet/>
      <dgm:spPr/>
      <dgm:t>
        <a:bodyPr/>
        <a:lstStyle/>
        <a:p>
          <a:endParaRPr lang="en-US"/>
        </a:p>
      </dgm:t>
    </dgm:pt>
    <dgm:pt modelId="{72673CEC-379F-497A-AECA-29F0BDB314E9}" type="sibTrans" cxnId="{AD27057D-5207-4ABD-8C4C-06D1D26C39AE}">
      <dgm:prSet/>
      <dgm:spPr/>
      <dgm:t>
        <a:bodyPr/>
        <a:lstStyle/>
        <a:p>
          <a:endParaRPr lang="en-US"/>
        </a:p>
      </dgm:t>
    </dgm:pt>
    <dgm:pt modelId="{8F866389-AF7E-4551-A961-EC2B9EBEE569}">
      <dgm:prSet phldrT="[Text]" custT="1"/>
      <dgm:spPr>
        <a:ln w="76200">
          <a:solidFill>
            <a:srgbClr val="FFFF00"/>
          </a:solidFill>
          <a:prstDash val="dash"/>
        </a:ln>
      </dgm:spPr>
      <dgm:t>
        <a:bodyPr/>
        <a:lstStyle/>
        <a:p>
          <a:r>
            <a:rPr lang="en-US" sz="7200" dirty="0" smtClean="0">
              <a:latin typeface="Franklin Gothic Medium Cond" panose="020B0606030402020204" pitchFamily="34" charset="0"/>
            </a:rPr>
            <a:t>RCEP</a:t>
          </a:r>
          <a:endParaRPr lang="en-US" sz="7200" dirty="0">
            <a:latin typeface="Franklin Gothic Medium Cond" panose="020B0606030402020204" pitchFamily="34" charset="0"/>
          </a:endParaRPr>
        </a:p>
      </dgm:t>
    </dgm:pt>
    <dgm:pt modelId="{97BD16C9-203F-47A3-B59F-1DCCC12127BB}" type="parTrans" cxnId="{26FC3975-B149-47A3-946E-FD44F2A7F9A1}">
      <dgm:prSet/>
      <dgm:spPr/>
      <dgm:t>
        <a:bodyPr/>
        <a:lstStyle/>
        <a:p>
          <a:endParaRPr lang="en-US"/>
        </a:p>
      </dgm:t>
    </dgm:pt>
    <dgm:pt modelId="{F45CDE47-4202-4C79-B581-FCD1E937BB7A}" type="sibTrans" cxnId="{26FC3975-B149-47A3-946E-FD44F2A7F9A1}">
      <dgm:prSet/>
      <dgm:spPr/>
      <dgm:t>
        <a:bodyPr/>
        <a:lstStyle/>
        <a:p>
          <a:endParaRPr lang="en-US"/>
        </a:p>
      </dgm:t>
    </dgm:pt>
    <dgm:pt modelId="{91F76C16-BA45-4847-AB5F-AB15C2A006CA}">
      <dgm:prSet phldrT="[Text]" custT="1"/>
      <dgm:spPr/>
      <dgm:t>
        <a:bodyPr/>
        <a:lstStyle/>
        <a:p>
          <a:r>
            <a:rPr lang="en-US" sz="7200" dirty="0" smtClean="0">
              <a:latin typeface="Franklin Gothic Medium Cond" panose="020B0606030402020204" pitchFamily="34" charset="0"/>
            </a:rPr>
            <a:t>TATIP</a:t>
          </a:r>
          <a:endParaRPr lang="en-US" sz="7200" dirty="0">
            <a:latin typeface="Franklin Gothic Medium Cond" panose="020B0606030402020204" pitchFamily="34" charset="0"/>
          </a:endParaRPr>
        </a:p>
      </dgm:t>
    </dgm:pt>
    <dgm:pt modelId="{3C57F11D-9BA4-4AA2-875D-DFE50C4720E8}" type="parTrans" cxnId="{278967C5-EADD-4D61-B834-E10F4FB95444}">
      <dgm:prSet/>
      <dgm:spPr/>
      <dgm:t>
        <a:bodyPr/>
        <a:lstStyle/>
        <a:p>
          <a:endParaRPr lang="en-US"/>
        </a:p>
      </dgm:t>
    </dgm:pt>
    <dgm:pt modelId="{35B1884D-B0AA-4442-A711-0377C4001215}" type="sibTrans" cxnId="{278967C5-EADD-4D61-B834-E10F4FB95444}">
      <dgm:prSet/>
      <dgm:spPr/>
      <dgm:t>
        <a:bodyPr/>
        <a:lstStyle/>
        <a:p>
          <a:endParaRPr lang="en-US"/>
        </a:p>
      </dgm:t>
    </dgm:pt>
    <dgm:pt modelId="{32F6900D-1121-4A17-B974-4ED4E9740E2E}" type="pres">
      <dgm:prSet presAssocID="{1812B959-F057-49EB-AA06-63C9B99377F1}" presName="Name0" presStyleCnt="0">
        <dgm:presLayoutVars>
          <dgm:dir/>
          <dgm:resizeHandles val="exact"/>
        </dgm:presLayoutVars>
      </dgm:prSet>
      <dgm:spPr/>
    </dgm:pt>
    <dgm:pt modelId="{4879E2D0-BC3A-43A4-B70B-407F4FB47E24}" type="pres">
      <dgm:prSet presAssocID="{1812B959-F057-49EB-AA06-63C9B99377F1}" presName="bkgdShp" presStyleLbl="alignAccFollowNode1" presStyleIdx="0" presStyleCnt="1"/>
      <dgm:spPr/>
    </dgm:pt>
    <dgm:pt modelId="{B3AE6FEA-2D39-4A0D-A027-055255199B1C}" type="pres">
      <dgm:prSet presAssocID="{1812B959-F057-49EB-AA06-63C9B99377F1}" presName="linComp" presStyleCnt="0"/>
      <dgm:spPr/>
    </dgm:pt>
    <dgm:pt modelId="{7A6FF76A-B0F0-4221-894D-3E196E8E124E}" type="pres">
      <dgm:prSet presAssocID="{91F76C16-BA45-4847-AB5F-AB15C2A006CA}" presName="compNode" presStyleCnt="0"/>
      <dgm:spPr/>
    </dgm:pt>
    <dgm:pt modelId="{442CBD00-A430-4422-AAD6-02A51029F6E1}" type="pres">
      <dgm:prSet presAssocID="{91F76C16-BA45-4847-AB5F-AB15C2A006CA}" presName="node" presStyleLbl="node1" presStyleIdx="0" presStyleCnt="3">
        <dgm:presLayoutVars>
          <dgm:bulletEnabled val="1"/>
        </dgm:presLayoutVars>
      </dgm:prSet>
      <dgm:spPr/>
      <dgm:t>
        <a:bodyPr/>
        <a:lstStyle/>
        <a:p>
          <a:endParaRPr lang="en-US"/>
        </a:p>
      </dgm:t>
    </dgm:pt>
    <dgm:pt modelId="{5C928B51-0D5C-4916-BA8C-D0D3ABE7443A}" type="pres">
      <dgm:prSet presAssocID="{91F76C16-BA45-4847-AB5F-AB15C2A006CA}" presName="invisiNode" presStyleLbl="node1" presStyleIdx="0" presStyleCnt="3"/>
      <dgm:spPr/>
    </dgm:pt>
    <dgm:pt modelId="{368B4DC6-9654-4053-9F42-81DE5B70AE46}" type="pres">
      <dgm:prSet presAssocID="{91F76C16-BA45-4847-AB5F-AB15C2A006CA}"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1218B4DE-48EC-4F9A-BBC4-243B99130E90}" type="pres">
      <dgm:prSet presAssocID="{35B1884D-B0AA-4442-A711-0377C4001215}" presName="sibTrans" presStyleLbl="sibTrans2D1" presStyleIdx="0" presStyleCnt="0"/>
      <dgm:spPr/>
      <dgm:t>
        <a:bodyPr/>
        <a:lstStyle/>
        <a:p>
          <a:endParaRPr lang="en-US"/>
        </a:p>
      </dgm:t>
    </dgm:pt>
    <dgm:pt modelId="{A38AD345-FDD9-4280-A2B6-D322F08CBEB2}" type="pres">
      <dgm:prSet presAssocID="{386AFD77-C592-41B9-BD3D-00BB006C9E57}" presName="compNode" presStyleCnt="0"/>
      <dgm:spPr/>
    </dgm:pt>
    <dgm:pt modelId="{EF1E4416-4F7E-4DC2-9CA1-9F0EDF1B7CFC}" type="pres">
      <dgm:prSet presAssocID="{386AFD77-C592-41B9-BD3D-00BB006C9E57}" presName="node" presStyleLbl="node1" presStyleIdx="1" presStyleCnt="3">
        <dgm:presLayoutVars>
          <dgm:bulletEnabled val="1"/>
        </dgm:presLayoutVars>
      </dgm:prSet>
      <dgm:spPr/>
      <dgm:t>
        <a:bodyPr/>
        <a:lstStyle/>
        <a:p>
          <a:endParaRPr lang="en-US"/>
        </a:p>
      </dgm:t>
    </dgm:pt>
    <dgm:pt modelId="{D366032D-9019-4111-821F-2C71EC0CA6BD}" type="pres">
      <dgm:prSet presAssocID="{386AFD77-C592-41B9-BD3D-00BB006C9E57}" presName="invisiNode" presStyleLbl="node1" presStyleIdx="1" presStyleCnt="3"/>
      <dgm:spPr/>
    </dgm:pt>
    <dgm:pt modelId="{A39FD268-035D-4B9E-B79A-CA92986B839D}" type="pres">
      <dgm:prSet presAssocID="{386AFD77-C592-41B9-BD3D-00BB006C9E57}" presName="imagNode" presStyleLbl="fgImgPlace1" presStyleIdx="1" presStyleCnt="3"/>
      <dgm:spPr>
        <a:blipFill rotWithShape="1">
          <a:blip xmlns:r="http://schemas.openxmlformats.org/officeDocument/2006/relationships" r:embed="rId2"/>
          <a:stretch>
            <a:fillRect/>
          </a:stretch>
        </a:blipFill>
      </dgm:spPr>
    </dgm:pt>
    <dgm:pt modelId="{585DD82D-E5EE-427E-80AF-29E39B0780F4}" type="pres">
      <dgm:prSet presAssocID="{72673CEC-379F-497A-AECA-29F0BDB314E9}" presName="sibTrans" presStyleLbl="sibTrans2D1" presStyleIdx="0" presStyleCnt="0"/>
      <dgm:spPr/>
      <dgm:t>
        <a:bodyPr/>
        <a:lstStyle/>
        <a:p>
          <a:endParaRPr lang="en-US"/>
        </a:p>
      </dgm:t>
    </dgm:pt>
    <dgm:pt modelId="{F13215A8-BE3D-4DF7-8989-93731FCE64DC}" type="pres">
      <dgm:prSet presAssocID="{8F866389-AF7E-4551-A961-EC2B9EBEE569}" presName="compNode" presStyleCnt="0"/>
      <dgm:spPr/>
    </dgm:pt>
    <dgm:pt modelId="{0AE2A66E-0E04-4165-894C-DFF22772F04D}" type="pres">
      <dgm:prSet presAssocID="{8F866389-AF7E-4551-A961-EC2B9EBEE569}" presName="node" presStyleLbl="node1" presStyleIdx="2" presStyleCnt="3">
        <dgm:presLayoutVars>
          <dgm:bulletEnabled val="1"/>
        </dgm:presLayoutVars>
      </dgm:prSet>
      <dgm:spPr/>
      <dgm:t>
        <a:bodyPr/>
        <a:lstStyle/>
        <a:p>
          <a:endParaRPr lang="en-US"/>
        </a:p>
      </dgm:t>
    </dgm:pt>
    <dgm:pt modelId="{CF137B72-D2E0-4535-B58D-11A3CA72E6CE}" type="pres">
      <dgm:prSet presAssocID="{8F866389-AF7E-4551-A961-EC2B9EBEE569}" presName="invisiNode" presStyleLbl="node1" presStyleIdx="2" presStyleCnt="3"/>
      <dgm:spPr/>
    </dgm:pt>
    <dgm:pt modelId="{1AAF2A7D-A1B9-4E59-9CC5-36FFDEBDB920}" type="pres">
      <dgm:prSet presAssocID="{8F866389-AF7E-4551-A961-EC2B9EBEE569}" presName="imagNode"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Lst>
  <dgm:cxnLst>
    <dgm:cxn modelId="{AD27057D-5207-4ABD-8C4C-06D1D26C39AE}" srcId="{1812B959-F057-49EB-AA06-63C9B99377F1}" destId="{386AFD77-C592-41B9-BD3D-00BB006C9E57}" srcOrd="1" destOrd="0" parTransId="{489C58E5-1661-4380-B0AA-A79FA82A8F26}" sibTransId="{72673CEC-379F-497A-AECA-29F0BDB314E9}"/>
    <dgm:cxn modelId="{2442CE91-A4E4-4B1B-AAFD-975A8F51A3E4}" type="presOf" srcId="{1812B959-F057-49EB-AA06-63C9B99377F1}" destId="{32F6900D-1121-4A17-B974-4ED4E9740E2E}" srcOrd="0" destOrd="0" presId="urn:microsoft.com/office/officeart/2005/8/layout/pList2"/>
    <dgm:cxn modelId="{278967C5-EADD-4D61-B834-E10F4FB95444}" srcId="{1812B959-F057-49EB-AA06-63C9B99377F1}" destId="{91F76C16-BA45-4847-AB5F-AB15C2A006CA}" srcOrd="0" destOrd="0" parTransId="{3C57F11D-9BA4-4AA2-875D-DFE50C4720E8}" sibTransId="{35B1884D-B0AA-4442-A711-0377C4001215}"/>
    <dgm:cxn modelId="{26FC3975-B149-47A3-946E-FD44F2A7F9A1}" srcId="{1812B959-F057-49EB-AA06-63C9B99377F1}" destId="{8F866389-AF7E-4551-A961-EC2B9EBEE569}" srcOrd="2" destOrd="0" parTransId="{97BD16C9-203F-47A3-B59F-1DCCC12127BB}" sibTransId="{F45CDE47-4202-4C79-B581-FCD1E937BB7A}"/>
    <dgm:cxn modelId="{74B627FE-BCA2-4B12-A61D-9DA018AC9464}" type="presOf" srcId="{386AFD77-C592-41B9-BD3D-00BB006C9E57}" destId="{EF1E4416-4F7E-4DC2-9CA1-9F0EDF1B7CFC}" srcOrd="0" destOrd="0" presId="urn:microsoft.com/office/officeart/2005/8/layout/pList2"/>
    <dgm:cxn modelId="{BA189A31-8AB2-49ED-9309-1EDABF75E5FE}" type="presOf" srcId="{35B1884D-B0AA-4442-A711-0377C4001215}" destId="{1218B4DE-48EC-4F9A-BBC4-243B99130E90}" srcOrd="0" destOrd="0" presId="urn:microsoft.com/office/officeart/2005/8/layout/pList2"/>
    <dgm:cxn modelId="{73DBB70B-9F55-49BA-8C18-2F824B995EA7}" type="presOf" srcId="{8F866389-AF7E-4551-A961-EC2B9EBEE569}" destId="{0AE2A66E-0E04-4165-894C-DFF22772F04D}" srcOrd="0" destOrd="0" presId="urn:microsoft.com/office/officeart/2005/8/layout/pList2"/>
    <dgm:cxn modelId="{9211EEEB-9ACF-4D12-BFB7-A6080AC47BDD}" type="presOf" srcId="{91F76C16-BA45-4847-AB5F-AB15C2A006CA}" destId="{442CBD00-A430-4422-AAD6-02A51029F6E1}" srcOrd="0" destOrd="0" presId="urn:microsoft.com/office/officeart/2005/8/layout/pList2"/>
    <dgm:cxn modelId="{F0A64C73-9F59-499F-A7FD-D7838DCE1C5C}" type="presOf" srcId="{72673CEC-379F-497A-AECA-29F0BDB314E9}" destId="{585DD82D-E5EE-427E-80AF-29E39B0780F4}" srcOrd="0" destOrd="0" presId="urn:microsoft.com/office/officeart/2005/8/layout/pList2"/>
    <dgm:cxn modelId="{63478E38-4E7F-4653-AC0C-5A8B7CE0A35E}" type="presParOf" srcId="{32F6900D-1121-4A17-B974-4ED4E9740E2E}" destId="{4879E2D0-BC3A-43A4-B70B-407F4FB47E24}" srcOrd="0" destOrd="0" presId="urn:microsoft.com/office/officeart/2005/8/layout/pList2"/>
    <dgm:cxn modelId="{BB68B6F0-66AE-46BC-A0E6-CCB6A212DBD2}" type="presParOf" srcId="{32F6900D-1121-4A17-B974-4ED4E9740E2E}" destId="{B3AE6FEA-2D39-4A0D-A027-055255199B1C}" srcOrd="1" destOrd="0" presId="urn:microsoft.com/office/officeart/2005/8/layout/pList2"/>
    <dgm:cxn modelId="{D07892FA-2428-4348-96C5-630D2FB12ECE}" type="presParOf" srcId="{B3AE6FEA-2D39-4A0D-A027-055255199B1C}" destId="{7A6FF76A-B0F0-4221-894D-3E196E8E124E}" srcOrd="0" destOrd="0" presId="urn:microsoft.com/office/officeart/2005/8/layout/pList2"/>
    <dgm:cxn modelId="{F533E47D-B805-4ADA-9DFC-96B7C49B4748}" type="presParOf" srcId="{7A6FF76A-B0F0-4221-894D-3E196E8E124E}" destId="{442CBD00-A430-4422-AAD6-02A51029F6E1}" srcOrd="0" destOrd="0" presId="urn:microsoft.com/office/officeart/2005/8/layout/pList2"/>
    <dgm:cxn modelId="{A51F58AE-6FF1-4BA9-BE3B-EE7AC4DD8F4C}" type="presParOf" srcId="{7A6FF76A-B0F0-4221-894D-3E196E8E124E}" destId="{5C928B51-0D5C-4916-BA8C-D0D3ABE7443A}" srcOrd="1" destOrd="0" presId="urn:microsoft.com/office/officeart/2005/8/layout/pList2"/>
    <dgm:cxn modelId="{58A22C21-BF81-4D79-B4D9-05A8EBC06784}" type="presParOf" srcId="{7A6FF76A-B0F0-4221-894D-3E196E8E124E}" destId="{368B4DC6-9654-4053-9F42-81DE5B70AE46}" srcOrd="2" destOrd="0" presId="urn:microsoft.com/office/officeart/2005/8/layout/pList2"/>
    <dgm:cxn modelId="{5EBA4DEC-D274-42DB-AF1A-16E482880926}" type="presParOf" srcId="{B3AE6FEA-2D39-4A0D-A027-055255199B1C}" destId="{1218B4DE-48EC-4F9A-BBC4-243B99130E90}" srcOrd="1" destOrd="0" presId="urn:microsoft.com/office/officeart/2005/8/layout/pList2"/>
    <dgm:cxn modelId="{E3C7931C-42F3-4FF0-A249-C0A4EFECBEB5}" type="presParOf" srcId="{B3AE6FEA-2D39-4A0D-A027-055255199B1C}" destId="{A38AD345-FDD9-4280-A2B6-D322F08CBEB2}" srcOrd="2" destOrd="0" presId="urn:microsoft.com/office/officeart/2005/8/layout/pList2"/>
    <dgm:cxn modelId="{6CFA92D8-BEE1-42C5-91EB-435E28786909}" type="presParOf" srcId="{A38AD345-FDD9-4280-A2B6-D322F08CBEB2}" destId="{EF1E4416-4F7E-4DC2-9CA1-9F0EDF1B7CFC}" srcOrd="0" destOrd="0" presId="urn:microsoft.com/office/officeart/2005/8/layout/pList2"/>
    <dgm:cxn modelId="{A7EE1B03-AD1B-47C3-8F1B-DBB9A97CD453}" type="presParOf" srcId="{A38AD345-FDD9-4280-A2B6-D322F08CBEB2}" destId="{D366032D-9019-4111-821F-2C71EC0CA6BD}" srcOrd="1" destOrd="0" presId="urn:microsoft.com/office/officeart/2005/8/layout/pList2"/>
    <dgm:cxn modelId="{FB62632E-3B0D-4007-8D84-249D4172A31E}" type="presParOf" srcId="{A38AD345-FDD9-4280-A2B6-D322F08CBEB2}" destId="{A39FD268-035D-4B9E-B79A-CA92986B839D}" srcOrd="2" destOrd="0" presId="urn:microsoft.com/office/officeart/2005/8/layout/pList2"/>
    <dgm:cxn modelId="{A8C80378-06EF-4D02-8E89-AC18D3649F38}" type="presParOf" srcId="{B3AE6FEA-2D39-4A0D-A027-055255199B1C}" destId="{585DD82D-E5EE-427E-80AF-29E39B0780F4}" srcOrd="3" destOrd="0" presId="urn:microsoft.com/office/officeart/2005/8/layout/pList2"/>
    <dgm:cxn modelId="{451FEC8F-B798-42D7-B615-B8B3B163B45B}" type="presParOf" srcId="{B3AE6FEA-2D39-4A0D-A027-055255199B1C}" destId="{F13215A8-BE3D-4DF7-8989-93731FCE64DC}" srcOrd="4" destOrd="0" presId="urn:microsoft.com/office/officeart/2005/8/layout/pList2"/>
    <dgm:cxn modelId="{2FCC49C5-40A9-4EB1-A41A-8A2D5EE9E401}" type="presParOf" srcId="{F13215A8-BE3D-4DF7-8989-93731FCE64DC}" destId="{0AE2A66E-0E04-4165-894C-DFF22772F04D}" srcOrd="0" destOrd="0" presId="urn:microsoft.com/office/officeart/2005/8/layout/pList2"/>
    <dgm:cxn modelId="{175B0EFE-E6C2-48AA-91CC-7463FACB09BB}" type="presParOf" srcId="{F13215A8-BE3D-4DF7-8989-93731FCE64DC}" destId="{CF137B72-D2E0-4535-B58D-11A3CA72E6CE}" srcOrd="1" destOrd="0" presId="urn:microsoft.com/office/officeart/2005/8/layout/pList2"/>
    <dgm:cxn modelId="{32EAD899-FEA1-413B-A0D4-0B31DEE3E857}" type="presParOf" srcId="{F13215A8-BE3D-4DF7-8989-93731FCE64DC}" destId="{1AAF2A7D-A1B9-4E59-9CC5-36FFDEBDB920}"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5FE448E-8A8D-4B85-AFD5-BF41EA334E4E}" type="doc">
      <dgm:prSet loTypeId="urn:microsoft.com/office/officeart/2005/8/layout/bList2" loCatId="list" qsTypeId="urn:microsoft.com/office/officeart/2005/8/quickstyle/simple1" qsCatId="simple" csTypeId="urn:microsoft.com/office/officeart/2005/8/colors/colorful1" csCatId="colorful" phldr="1"/>
      <dgm:spPr/>
      <dgm:t>
        <a:bodyPr/>
        <a:lstStyle/>
        <a:p>
          <a:endParaRPr lang="en-US"/>
        </a:p>
      </dgm:t>
    </dgm:pt>
    <dgm:pt modelId="{1C605D88-29C2-4457-BE61-204EA06F38A7}">
      <dgm:prSet/>
      <dgm:spPr/>
      <dgm:t>
        <a:bodyPr/>
        <a:lstStyle/>
        <a:p>
          <a:r>
            <a:rPr lang="en-US" smtClean="0">
              <a:latin typeface="Franklin Gothic Medium Cond" panose="020B0606030402020204" pitchFamily="34" charset="0"/>
            </a:rPr>
            <a:t>10 ASEAN</a:t>
          </a:r>
          <a:endParaRPr lang="en-US">
            <a:latin typeface="Franklin Gothic Medium Cond" panose="020B0606030402020204" pitchFamily="34" charset="0"/>
          </a:endParaRPr>
        </a:p>
      </dgm:t>
    </dgm:pt>
    <dgm:pt modelId="{FAA8F081-10D1-41A1-930A-5E97B74143B1}" type="parTrans" cxnId="{8C1F92FC-5050-4984-9DE0-2DD78CCCB58D}">
      <dgm:prSet/>
      <dgm:spPr/>
      <dgm:t>
        <a:bodyPr/>
        <a:lstStyle/>
        <a:p>
          <a:endParaRPr lang="en-US"/>
        </a:p>
      </dgm:t>
    </dgm:pt>
    <dgm:pt modelId="{E19A91A4-4575-4F64-8BE0-C433C3E8AED9}" type="sibTrans" cxnId="{8C1F92FC-5050-4984-9DE0-2DD78CCCB58D}">
      <dgm:prSet/>
      <dgm:spPr/>
      <dgm:t>
        <a:bodyPr/>
        <a:lstStyle/>
        <a:p>
          <a:endParaRPr lang="en-US"/>
        </a:p>
      </dgm:t>
    </dgm:pt>
    <dgm:pt modelId="{52E2C4D5-8AD3-4EA9-853A-42A913A5F71B}">
      <dgm:prSet/>
      <dgm:spPr/>
      <dgm:t>
        <a:bodyPr/>
        <a:lstStyle/>
        <a:p>
          <a:r>
            <a:rPr lang="en-US" smtClean="0">
              <a:latin typeface="Franklin Gothic Medium Cond" panose="020B0606030402020204" pitchFamily="34" charset="0"/>
            </a:rPr>
            <a:t>Brunei</a:t>
          </a:r>
          <a:endParaRPr lang="en-US">
            <a:latin typeface="Franklin Gothic Medium Cond" panose="020B0606030402020204" pitchFamily="34" charset="0"/>
          </a:endParaRPr>
        </a:p>
      </dgm:t>
    </dgm:pt>
    <dgm:pt modelId="{962480C9-A37A-483D-B8CD-A58B675EF703}" type="parTrans" cxnId="{BB4C6B56-A587-4E70-9FEE-D70EDCE232ED}">
      <dgm:prSet/>
      <dgm:spPr/>
      <dgm:t>
        <a:bodyPr/>
        <a:lstStyle/>
        <a:p>
          <a:endParaRPr lang="en-US"/>
        </a:p>
      </dgm:t>
    </dgm:pt>
    <dgm:pt modelId="{14C7B278-E99E-403A-BA3A-EBEE5586D2AC}" type="sibTrans" cxnId="{BB4C6B56-A587-4E70-9FEE-D70EDCE232ED}">
      <dgm:prSet/>
      <dgm:spPr/>
      <dgm:t>
        <a:bodyPr/>
        <a:lstStyle/>
        <a:p>
          <a:endParaRPr lang="en-US"/>
        </a:p>
      </dgm:t>
    </dgm:pt>
    <dgm:pt modelId="{50D700F5-B0A8-4516-B823-DD2A09D00594}">
      <dgm:prSet/>
      <dgm:spPr/>
      <dgm:t>
        <a:bodyPr/>
        <a:lstStyle/>
        <a:p>
          <a:r>
            <a:rPr lang="en-US" dirty="0" smtClean="0">
              <a:latin typeface="Franklin Gothic Medium Cond" panose="020B0606030402020204" pitchFamily="34" charset="0"/>
            </a:rPr>
            <a:t>Cambodia</a:t>
          </a:r>
          <a:endParaRPr lang="en-US" dirty="0">
            <a:latin typeface="Franklin Gothic Medium Cond" panose="020B0606030402020204" pitchFamily="34" charset="0"/>
          </a:endParaRPr>
        </a:p>
      </dgm:t>
    </dgm:pt>
    <dgm:pt modelId="{810C5F97-ADAC-489E-9125-8B05A495AD70}" type="parTrans" cxnId="{63FBE495-4F42-4FB2-BBCD-41E032BD7405}">
      <dgm:prSet/>
      <dgm:spPr/>
      <dgm:t>
        <a:bodyPr/>
        <a:lstStyle/>
        <a:p>
          <a:endParaRPr lang="en-US"/>
        </a:p>
      </dgm:t>
    </dgm:pt>
    <dgm:pt modelId="{6B3665F6-3CB1-4BD8-91D4-9218598E6A33}" type="sibTrans" cxnId="{63FBE495-4F42-4FB2-BBCD-41E032BD7405}">
      <dgm:prSet/>
      <dgm:spPr/>
      <dgm:t>
        <a:bodyPr/>
        <a:lstStyle/>
        <a:p>
          <a:endParaRPr lang="en-US"/>
        </a:p>
      </dgm:t>
    </dgm:pt>
    <dgm:pt modelId="{13A3B376-C3F5-4888-B621-64CB2083A53C}">
      <dgm:prSet/>
      <dgm:spPr/>
      <dgm:t>
        <a:bodyPr/>
        <a:lstStyle/>
        <a:p>
          <a:r>
            <a:rPr lang="en-US" smtClean="0">
              <a:latin typeface="Franklin Gothic Medium Cond" panose="020B0606030402020204" pitchFamily="34" charset="0"/>
            </a:rPr>
            <a:t>Indonesia</a:t>
          </a:r>
          <a:endParaRPr lang="en-US">
            <a:latin typeface="Franklin Gothic Medium Cond" panose="020B0606030402020204" pitchFamily="34" charset="0"/>
          </a:endParaRPr>
        </a:p>
      </dgm:t>
    </dgm:pt>
    <dgm:pt modelId="{34407E23-C954-4ACC-A059-ADAA725C0E8B}" type="parTrans" cxnId="{C8283CE1-9061-44EA-A11A-AE4DD0BFDD8D}">
      <dgm:prSet/>
      <dgm:spPr/>
      <dgm:t>
        <a:bodyPr/>
        <a:lstStyle/>
        <a:p>
          <a:endParaRPr lang="en-US"/>
        </a:p>
      </dgm:t>
    </dgm:pt>
    <dgm:pt modelId="{0869BAF5-97A4-4E64-A02E-0C79ACB6452F}" type="sibTrans" cxnId="{C8283CE1-9061-44EA-A11A-AE4DD0BFDD8D}">
      <dgm:prSet/>
      <dgm:spPr/>
      <dgm:t>
        <a:bodyPr/>
        <a:lstStyle/>
        <a:p>
          <a:endParaRPr lang="en-US"/>
        </a:p>
      </dgm:t>
    </dgm:pt>
    <dgm:pt modelId="{83E7B509-A0BA-49A1-9FE4-D960155473C0}">
      <dgm:prSet/>
      <dgm:spPr/>
      <dgm:t>
        <a:bodyPr/>
        <a:lstStyle/>
        <a:p>
          <a:r>
            <a:rPr lang="en-US" smtClean="0">
              <a:latin typeface="Franklin Gothic Medium Cond" panose="020B0606030402020204" pitchFamily="34" charset="0"/>
            </a:rPr>
            <a:t>Lao PDR</a:t>
          </a:r>
          <a:endParaRPr lang="en-US">
            <a:latin typeface="Franklin Gothic Medium Cond" panose="020B0606030402020204" pitchFamily="34" charset="0"/>
          </a:endParaRPr>
        </a:p>
      </dgm:t>
    </dgm:pt>
    <dgm:pt modelId="{8118FD4B-AAAA-42FE-96A9-8794799BC599}" type="parTrans" cxnId="{E5BE0AD1-8726-4FE4-B717-D3D8E4C36AAD}">
      <dgm:prSet/>
      <dgm:spPr/>
      <dgm:t>
        <a:bodyPr/>
        <a:lstStyle/>
        <a:p>
          <a:endParaRPr lang="en-US"/>
        </a:p>
      </dgm:t>
    </dgm:pt>
    <dgm:pt modelId="{59672871-A426-4C83-AE0E-B4C1AC5F7DBF}" type="sibTrans" cxnId="{E5BE0AD1-8726-4FE4-B717-D3D8E4C36AAD}">
      <dgm:prSet/>
      <dgm:spPr/>
      <dgm:t>
        <a:bodyPr/>
        <a:lstStyle/>
        <a:p>
          <a:endParaRPr lang="en-US"/>
        </a:p>
      </dgm:t>
    </dgm:pt>
    <dgm:pt modelId="{A0AB7928-A6E3-45BE-951B-396D00B53B00}">
      <dgm:prSet/>
      <dgm:spPr/>
      <dgm:t>
        <a:bodyPr/>
        <a:lstStyle/>
        <a:p>
          <a:r>
            <a:rPr lang="en-US" smtClean="0">
              <a:latin typeface="Franklin Gothic Medium Cond" panose="020B0606030402020204" pitchFamily="34" charset="0"/>
            </a:rPr>
            <a:t>Malaysia</a:t>
          </a:r>
          <a:endParaRPr lang="en-US">
            <a:latin typeface="Franklin Gothic Medium Cond" panose="020B0606030402020204" pitchFamily="34" charset="0"/>
          </a:endParaRPr>
        </a:p>
      </dgm:t>
    </dgm:pt>
    <dgm:pt modelId="{93EBF196-BAC0-4E73-8526-02EAB47EFD8B}" type="parTrans" cxnId="{50DB2CF5-2D94-4EB6-A115-68F0031CE97F}">
      <dgm:prSet/>
      <dgm:spPr/>
      <dgm:t>
        <a:bodyPr/>
        <a:lstStyle/>
        <a:p>
          <a:endParaRPr lang="en-US"/>
        </a:p>
      </dgm:t>
    </dgm:pt>
    <dgm:pt modelId="{86204A54-26EF-4E30-A712-895B7B86B877}" type="sibTrans" cxnId="{50DB2CF5-2D94-4EB6-A115-68F0031CE97F}">
      <dgm:prSet/>
      <dgm:spPr/>
      <dgm:t>
        <a:bodyPr/>
        <a:lstStyle/>
        <a:p>
          <a:endParaRPr lang="en-US"/>
        </a:p>
      </dgm:t>
    </dgm:pt>
    <dgm:pt modelId="{724A7274-FE63-44D2-8484-B50FD1D679A5}">
      <dgm:prSet/>
      <dgm:spPr/>
      <dgm:t>
        <a:bodyPr/>
        <a:lstStyle/>
        <a:p>
          <a:r>
            <a:rPr lang="en-US" smtClean="0">
              <a:latin typeface="Franklin Gothic Medium Cond" panose="020B0606030402020204" pitchFamily="34" charset="0"/>
            </a:rPr>
            <a:t>Myanmar</a:t>
          </a:r>
          <a:endParaRPr lang="en-US">
            <a:latin typeface="Franklin Gothic Medium Cond" panose="020B0606030402020204" pitchFamily="34" charset="0"/>
          </a:endParaRPr>
        </a:p>
      </dgm:t>
    </dgm:pt>
    <dgm:pt modelId="{4AE878BE-7D06-4564-9F91-882B3A2CECB7}" type="parTrans" cxnId="{2CF2BD47-A226-4F34-8B27-F51A9DB81005}">
      <dgm:prSet/>
      <dgm:spPr/>
      <dgm:t>
        <a:bodyPr/>
        <a:lstStyle/>
        <a:p>
          <a:endParaRPr lang="en-US"/>
        </a:p>
      </dgm:t>
    </dgm:pt>
    <dgm:pt modelId="{122F344C-0171-4242-BA02-1C05C8E751D6}" type="sibTrans" cxnId="{2CF2BD47-A226-4F34-8B27-F51A9DB81005}">
      <dgm:prSet/>
      <dgm:spPr/>
      <dgm:t>
        <a:bodyPr/>
        <a:lstStyle/>
        <a:p>
          <a:endParaRPr lang="en-US"/>
        </a:p>
      </dgm:t>
    </dgm:pt>
    <dgm:pt modelId="{1FB08CD3-9208-4DBD-A18C-9193D78C70F8}">
      <dgm:prSet/>
      <dgm:spPr/>
      <dgm:t>
        <a:bodyPr/>
        <a:lstStyle/>
        <a:p>
          <a:r>
            <a:rPr lang="en-US" smtClean="0">
              <a:latin typeface="Franklin Gothic Medium Cond" panose="020B0606030402020204" pitchFamily="34" charset="0"/>
            </a:rPr>
            <a:t>Philippines</a:t>
          </a:r>
          <a:endParaRPr lang="en-US">
            <a:latin typeface="Franklin Gothic Medium Cond" panose="020B0606030402020204" pitchFamily="34" charset="0"/>
          </a:endParaRPr>
        </a:p>
      </dgm:t>
    </dgm:pt>
    <dgm:pt modelId="{D95C1598-E03B-4F06-B82A-101344E01451}" type="parTrans" cxnId="{1B52CD68-5AD3-4A0C-88EE-ED371AAEA419}">
      <dgm:prSet/>
      <dgm:spPr/>
      <dgm:t>
        <a:bodyPr/>
        <a:lstStyle/>
        <a:p>
          <a:endParaRPr lang="en-US"/>
        </a:p>
      </dgm:t>
    </dgm:pt>
    <dgm:pt modelId="{3E1F71CF-67D8-4361-9C19-1AE6CA727A76}" type="sibTrans" cxnId="{1B52CD68-5AD3-4A0C-88EE-ED371AAEA419}">
      <dgm:prSet/>
      <dgm:spPr/>
      <dgm:t>
        <a:bodyPr/>
        <a:lstStyle/>
        <a:p>
          <a:endParaRPr lang="en-US"/>
        </a:p>
      </dgm:t>
    </dgm:pt>
    <dgm:pt modelId="{C8725C60-4E49-4E7D-AD67-902451C995DE}">
      <dgm:prSet/>
      <dgm:spPr/>
      <dgm:t>
        <a:bodyPr/>
        <a:lstStyle/>
        <a:p>
          <a:r>
            <a:rPr lang="en-US" smtClean="0">
              <a:latin typeface="Franklin Gothic Medium Cond" panose="020B0606030402020204" pitchFamily="34" charset="0"/>
            </a:rPr>
            <a:t>Singapore</a:t>
          </a:r>
          <a:endParaRPr lang="en-US">
            <a:latin typeface="Franklin Gothic Medium Cond" panose="020B0606030402020204" pitchFamily="34" charset="0"/>
          </a:endParaRPr>
        </a:p>
      </dgm:t>
    </dgm:pt>
    <dgm:pt modelId="{253B74A3-AD25-43E1-A873-A7D9E846A22E}" type="parTrans" cxnId="{7E6A6981-E0DF-4322-BC5F-FE3A0EF66953}">
      <dgm:prSet/>
      <dgm:spPr/>
      <dgm:t>
        <a:bodyPr/>
        <a:lstStyle/>
        <a:p>
          <a:endParaRPr lang="en-US"/>
        </a:p>
      </dgm:t>
    </dgm:pt>
    <dgm:pt modelId="{9A8B8D65-7A79-4E46-8F84-62EAB6A6FE49}" type="sibTrans" cxnId="{7E6A6981-E0DF-4322-BC5F-FE3A0EF66953}">
      <dgm:prSet/>
      <dgm:spPr/>
      <dgm:t>
        <a:bodyPr/>
        <a:lstStyle/>
        <a:p>
          <a:endParaRPr lang="en-US"/>
        </a:p>
      </dgm:t>
    </dgm:pt>
    <dgm:pt modelId="{F75DD0F0-BF60-4BDF-A8FE-FFB39496B658}">
      <dgm:prSet/>
      <dgm:spPr/>
      <dgm:t>
        <a:bodyPr/>
        <a:lstStyle/>
        <a:p>
          <a:r>
            <a:rPr lang="en-US" smtClean="0">
              <a:latin typeface="Franklin Gothic Medium Cond" panose="020B0606030402020204" pitchFamily="34" charset="0"/>
            </a:rPr>
            <a:t>Thailand</a:t>
          </a:r>
          <a:endParaRPr lang="en-US">
            <a:latin typeface="Franklin Gothic Medium Cond" panose="020B0606030402020204" pitchFamily="34" charset="0"/>
          </a:endParaRPr>
        </a:p>
      </dgm:t>
    </dgm:pt>
    <dgm:pt modelId="{92D783D0-5C62-4C30-A424-B0A7C4C1ADAD}" type="parTrans" cxnId="{307B4036-4672-46B4-9EE7-8A9940F0E5FC}">
      <dgm:prSet/>
      <dgm:spPr/>
      <dgm:t>
        <a:bodyPr/>
        <a:lstStyle/>
        <a:p>
          <a:endParaRPr lang="en-US"/>
        </a:p>
      </dgm:t>
    </dgm:pt>
    <dgm:pt modelId="{688FBCBD-5FC4-4BD7-9B01-CDF43B55E342}" type="sibTrans" cxnId="{307B4036-4672-46B4-9EE7-8A9940F0E5FC}">
      <dgm:prSet/>
      <dgm:spPr/>
      <dgm:t>
        <a:bodyPr/>
        <a:lstStyle/>
        <a:p>
          <a:endParaRPr lang="en-US"/>
        </a:p>
      </dgm:t>
    </dgm:pt>
    <dgm:pt modelId="{7BF4B81E-0904-4670-9E77-9D4478B91CD3}">
      <dgm:prSet/>
      <dgm:spPr/>
      <dgm:t>
        <a:bodyPr/>
        <a:lstStyle/>
        <a:p>
          <a:r>
            <a:rPr lang="en-US" smtClean="0">
              <a:latin typeface="Franklin Gothic Medium Cond" panose="020B0606030402020204" pitchFamily="34" charset="0"/>
            </a:rPr>
            <a:t>Vietnam</a:t>
          </a:r>
          <a:endParaRPr lang="en-US">
            <a:latin typeface="Franklin Gothic Medium Cond" panose="020B0606030402020204" pitchFamily="34" charset="0"/>
          </a:endParaRPr>
        </a:p>
      </dgm:t>
    </dgm:pt>
    <dgm:pt modelId="{3EE3C051-B2E9-4D81-9870-62D31D710140}" type="parTrans" cxnId="{8DC7F58C-419D-4C91-9F13-BFD100CE1C7E}">
      <dgm:prSet/>
      <dgm:spPr/>
      <dgm:t>
        <a:bodyPr/>
        <a:lstStyle/>
        <a:p>
          <a:endParaRPr lang="en-US"/>
        </a:p>
      </dgm:t>
    </dgm:pt>
    <dgm:pt modelId="{A696C7F8-792C-43D5-92BD-A9DC1C1632CF}" type="sibTrans" cxnId="{8DC7F58C-419D-4C91-9F13-BFD100CE1C7E}">
      <dgm:prSet/>
      <dgm:spPr/>
      <dgm:t>
        <a:bodyPr/>
        <a:lstStyle/>
        <a:p>
          <a:endParaRPr lang="en-US"/>
        </a:p>
      </dgm:t>
    </dgm:pt>
    <dgm:pt modelId="{434CD6E1-68F1-49D9-8925-19155E29556A}">
      <dgm:prSet/>
      <dgm:spPr/>
      <dgm:t>
        <a:bodyPr/>
        <a:lstStyle/>
        <a:p>
          <a:r>
            <a:rPr lang="en-US" smtClean="0">
              <a:latin typeface="Franklin Gothic Medium Cond" panose="020B0606030402020204" pitchFamily="34" charset="0"/>
            </a:rPr>
            <a:t>6 ASEAN FT Partners</a:t>
          </a:r>
          <a:endParaRPr lang="en-US">
            <a:latin typeface="Franklin Gothic Medium Cond" panose="020B0606030402020204" pitchFamily="34" charset="0"/>
          </a:endParaRPr>
        </a:p>
      </dgm:t>
    </dgm:pt>
    <dgm:pt modelId="{EB4373CD-6D78-4900-B31C-50D3F917BC41}" type="parTrans" cxnId="{598DAC90-5752-4144-B78D-795641156A43}">
      <dgm:prSet/>
      <dgm:spPr/>
      <dgm:t>
        <a:bodyPr/>
        <a:lstStyle/>
        <a:p>
          <a:endParaRPr lang="en-US"/>
        </a:p>
      </dgm:t>
    </dgm:pt>
    <dgm:pt modelId="{E9F0CE58-4AE4-4EE2-BB78-C2D012F9AD0D}" type="sibTrans" cxnId="{598DAC90-5752-4144-B78D-795641156A43}">
      <dgm:prSet/>
      <dgm:spPr/>
      <dgm:t>
        <a:bodyPr/>
        <a:lstStyle/>
        <a:p>
          <a:endParaRPr lang="en-US"/>
        </a:p>
      </dgm:t>
    </dgm:pt>
    <dgm:pt modelId="{0E6532AA-9CB9-4C7C-8D12-A3ED7DD88BF8}">
      <dgm:prSet/>
      <dgm:spPr/>
      <dgm:t>
        <a:bodyPr/>
        <a:lstStyle/>
        <a:p>
          <a:r>
            <a:rPr lang="en-US" smtClean="0">
              <a:latin typeface="Franklin Gothic Medium Cond" panose="020B0606030402020204" pitchFamily="34" charset="0"/>
            </a:rPr>
            <a:t>China</a:t>
          </a:r>
          <a:endParaRPr lang="en-US">
            <a:latin typeface="Franklin Gothic Medium Cond" panose="020B0606030402020204" pitchFamily="34" charset="0"/>
          </a:endParaRPr>
        </a:p>
      </dgm:t>
    </dgm:pt>
    <dgm:pt modelId="{2CBC981B-8A21-4B7C-9B21-B6B359C45C95}" type="parTrans" cxnId="{B04CC5A4-A095-4C39-90D4-6E8148A60EE0}">
      <dgm:prSet/>
      <dgm:spPr/>
      <dgm:t>
        <a:bodyPr/>
        <a:lstStyle/>
        <a:p>
          <a:endParaRPr lang="en-US"/>
        </a:p>
      </dgm:t>
    </dgm:pt>
    <dgm:pt modelId="{00AE2A03-90DE-4FD5-8B64-8C95CD6D5FFF}" type="sibTrans" cxnId="{B04CC5A4-A095-4C39-90D4-6E8148A60EE0}">
      <dgm:prSet/>
      <dgm:spPr/>
      <dgm:t>
        <a:bodyPr/>
        <a:lstStyle/>
        <a:p>
          <a:endParaRPr lang="en-US"/>
        </a:p>
      </dgm:t>
    </dgm:pt>
    <dgm:pt modelId="{8AF32871-6007-4529-82D4-8B7AF30085AF}">
      <dgm:prSet/>
      <dgm:spPr/>
      <dgm:t>
        <a:bodyPr/>
        <a:lstStyle/>
        <a:p>
          <a:r>
            <a:rPr lang="en-US" smtClean="0">
              <a:latin typeface="Franklin Gothic Medium Cond" panose="020B0606030402020204" pitchFamily="34" charset="0"/>
            </a:rPr>
            <a:t>India</a:t>
          </a:r>
          <a:endParaRPr lang="en-US">
            <a:latin typeface="Franklin Gothic Medium Cond" panose="020B0606030402020204" pitchFamily="34" charset="0"/>
          </a:endParaRPr>
        </a:p>
      </dgm:t>
    </dgm:pt>
    <dgm:pt modelId="{B78BEB5A-9576-4202-A9B6-81CB2ECAFA5B}" type="parTrans" cxnId="{0C192957-6C76-4116-987F-6A3BF60EB921}">
      <dgm:prSet/>
      <dgm:spPr/>
      <dgm:t>
        <a:bodyPr/>
        <a:lstStyle/>
        <a:p>
          <a:endParaRPr lang="en-US"/>
        </a:p>
      </dgm:t>
    </dgm:pt>
    <dgm:pt modelId="{784A7B47-8470-44A6-BCAF-B73C3316C89D}" type="sibTrans" cxnId="{0C192957-6C76-4116-987F-6A3BF60EB921}">
      <dgm:prSet/>
      <dgm:spPr/>
      <dgm:t>
        <a:bodyPr/>
        <a:lstStyle/>
        <a:p>
          <a:endParaRPr lang="en-US"/>
        </a:p>
      </dgm:t>
    </dgm:pt>
    <dgm:pt modelId="{6E51278A-74F4-45A4-AB56-6A1BD057B2F1}">
      <dgm:prSet/>
      <dgm:spPr/>
      <dgm:t>
        <a:bodyPr/>
        <a:lstStyle/>
        <a:p>
          <a:r>
            <a:rPr lang="en-US" smtClean="0">
              <a:latin typeface="Franklin Gothic Medium Cond" panose="020B0606030402020204" pitchFamily="34" charset="0"/>
            </a:rPr>
            <a:t>Jap</a:t>
          </a:r>
          <a:endParaRPr lang="en-US">
            <a:latin typeface="Franklin Gothic Medium Cond" panose="020B0606030402020204" pitchFamily="34" charset="0"/>
          </a:endParaRPr>
        </a:p>
      </dgm:t>
    </dgm:pt>
    <dgm:pt modelId="{9E533AA8-9004-407E-B4FF-56C7AA890F21}" type="parTrans" cxnId="{715775F3-A0A0-47E9-B6D5-008F6A3432D4}">
      <dgm:prSet/>
      <dgm:spPr/>
      <dgm:t>
        <a:bodyPr/>
        <a:lstStyle/>
        <a:p>
          <a:endParaRPr lang="en-US"/>
        </a:p>
      </dgm:t>
    </dgm:pt>
    <dgm:pt modelId="{FF1E70D1-DD31-437E-B41C-45033D0C278D}" type="sibTrans" cxnId="{715775F3-A0A0-47E9-B6D5-008F6A3432D4}">
      <dgm:prSet/>
      <dgm:spPr/>
      <dgm:t>
        <a:bodyPr/>
        <a:lstStyle/>
        <a:p>
          <a:endParaRPr lang="en-US"/>
        </a:p>
      </dgm:t>
    </dgm:pt>
    <dgm:pt modelId="{0925F899-DBBF-48A7-9C9A-F125F66C9C56}">
      <dgm:prSet/>
      <dgm:spPr/>
      <dgm:t>
        <a:bodyPr/>
        <a:lstStyle/>
        <a:p>
          <a:r>
            <a:rPr lang="en-US" smtClean="0">
              <a:latin typeface="Franklin Gothic Medium Cond" panose="020B0606030402020204" pitchFamily="34" charset="0"/>
            </a:rPr>
            <a:t>Korea</a:t>
          </a:r>
          <a:endParaRPr lang="en-US">
            <a:latin typeface="Franklin Gothic Medium Cond" panose="020B0606030402020204" pitchFamily="34" charset="0"/>
          </a:endParaRPr>
        </a:p>
      </dgm:t>
    </dgm:pt>
    <dgm:pt modelId="{21879EFE-4ADC-43E4-851A-28510F14F687}" type="parTrans" cxnId="{633B6A11-02C2-4FB1-AC98-A3891D0FEAE5}">
      <dgm:prSet/>
      <dgm:spPr/>
      <dgm:t>
        <a:bodyPr/>
        <a:lstStyle/>
        <a:p>
          <a:endParaRPr lang="en-US"/>
        </a:p>
      </dgm:t>
    </dgm:pt>
    <dgm:pt modelId="{1E974924-E34C-479F-96E8-6BCB8F297163}" type="sibTrans" cxnId="{633B6A11-02C2-4FB1-AC98-A3891D0FEAE5}">
      <dgm:prSet/>
      <dgm:spPr/>
      <dgm:t>
        <a:bodyPr/>
        <a:lstStyle/>
        <a:p>
          <a:endParaRPr lang="en-US"/>
        </a:p>
      </dgm:t>
    </dgm:pt>
    <dgm:pt modelId="{2228FD5A-504E-41CA-B542-7B0A5FAEB453}">
      <dgm:prSet/>
      <dgm:spPr/>
      <dgm:t>
        <a:bodyPr/>
        <a:lstStyle/>
        <a:p>
          <a:r>
            <a:rPr lang="en-US" smtClean="0">
              <a:latin typeface="Franklin Gothic Medium Cond" panose="020B0606030402020204" pitchFamily="34" charset="0"/>
            </a:rPr>
            <a:t>Aus.</a:t>
          </a:r>
          <a:endParaRPr lang="en-US">
            <a:latin typeface="Franklin Gothic Medium Cond" panose="020B0606030402020204" pitchFamily="34" charset="0"/>
          </a:endParaRPr>
        </a:p>
      </dgm:t>
    </dgm:pt>
    <dgm:pt modelId="{A95F279B-D3E7-4E1A-B369-947C31488FB5}" type="parTrans" cxnId="{25C559BE-444E-48ED-AE90-905A6AED68DC}">
      <dgm:prSet/>
      <dgm:spPr/>
      <dgm:t>
        <a:bodyPr/>
        <a:lstStyle/>
        <a:p>
          <a:endParaRPr lang="en-US"/>
        </a:p>
      </dgm:t>
    </dgm:pt>
    <dgm:pt modelId="{404EA57C-BD4C-46BE-BF88-66CB1A329FF3}" type="sibTrans" cxnId="{25C559BE-444E-48ED-AE90-905A6AED68DC}">
      <dgm:prSet/>
      <dgm:spPr/>
      <dgm:t>
        <a:bodyPr/>
        <a:lstStyle/>
        <a:p>
          <a:endParaRPr lang="en-US"/>
        </a:p>
      </dgm:t>
    </dgm:pt>
    <dgm:pt modelId="{5C604D0C-328F-48CE-B785-5D07391624FF}">
      <dgm:prSet/>
      <dgm:spPr/>
      <dgm:t>
        <a:bodyPr/>
        <a:lstStyle/>
        <a:p>
          <a:r>
            <a:rPr lang="en-US" dirty="0" smtClean="0">
              <a:latin typeface="Franklin Gothic Medium Cond" panose="020B0606030402020204" pitchFamily="34" charset="0"/>
            </a:rPr>
            <a:t>NZ</a:t>
          </a:r>
          <a:endParaRPr lang="en-US" dirty="0">
            <a:latin typeface="Franklin Gothic Medium Cond" panose="020B0606030402020204" pitchFamily="34" charset="0"/>
          </a:endParaRPr>
        </a:p>
      </dgm:t>
    </dgm:pt>
    <dgm:pt modelId="{C9ADE4FE-AD7C-4772-B6A9-99FBDCD305FE}" type="parTrans" cxnId="{DF885D45-438D-45D5-92FA-3C39A67B438E}">
      <dgm:prSet/>
      <dgm:spPr/>
      <dgm:t>
        <a:bodyPr/>
        <a:lstStyle/>
        <a:p>
          <a:endParaRPr lang="en-US"/>
        </a:p>
      </dgm:t>
    </dgm:pt>
    <dgm:pt modelId="{C8EF9C60-44B8-4A41-8C0A-9009EA51C086}" type="sibTrans" cxnId="{DF885D45-438D-45D5-92FA-3C39A67B438E}">
      <dgm:prSet/>
      <dgm:spPr/>
      <dgm:t>
        <a:bodyPr/>
        <a:lstStyle/>
        <a:p>
          <a:endParaRPr lang="en-US"/>
        </a:p>
      </dgm:t>
    </dgm:pt>
    <dgm:pt modelId="{6E640741-4BE2-4BBC-95D1-5E046664358B}" type="pres">
      <dgm:prSet presAssocID="{55FE448E-8A8D-4B85-AFD5-BF41EA334E4E}" presName="diagram" presStyleCnt="0">
        <dgm:presLayoutVars>
          <dgm:dir/>
          <dgm:animLvl val="lvl"/>
          <dgm:resizeHandles val="exact"/>
        </dgm:presLayoutVars>
      </dgm:prSet>
      <dgm:spPr/>
      <dgm:t>
        <a:bodyPr/>
        <a:lstStyle/>
        <a:p>
          <a:endParaRPr lang="en-US"/>
        </a:p>
      </dgm:t>
    </dgm:pt>
    <dgm:pt modelId="{E6E18DD9-05A6-4A1D-9614-1940DBDCE109}" type="pres">
      <dgm:prSet presAssocID="{1C605D88-29C2-4457-BE61-204EA06F38A7}" presName="compNode" presStyleCnt="0"/>
      <dgm:spPr/>
      <dgm:t>
        <a:bodyPr/>
        <a:lstStyle/>
        <a:p>
          <a:endParaRPr lang="en-US"/>
        </a:p>
      </dgm:t>
    </dgm:pt>
    <dgm:pt modelId="{792332C0-B99A-4900-9FFB-AE563573E6D9}" type="pres">
      <dgm:prSet presAssocID="{1C605D88-29C2-4457-BE61-204EA06F38A7}" presName="childRect" presStyleLbl="bgAcc1" presStyleIdx="0" presStyleCnt="2">
        <dgm:presLayoutVars>
          <dgm:bulletEnabled val="1"/>
        </dgm:presLayoutVars>
      </dgm:prSet>
      <dgm:spPr/>
      <dgm:t>
        <a:bodyPr/>
        <a:lstStyle/>
        <a:p>
          <a:endParaRPr lang="en-US"/>
        </a:p>
      </dgm:t>
    </dgm:pt>
    <dgm:pt modelId="{35C39E11-53B9-4858-AC3E-02BB3C071898}" type="pres">
      <dgm:prSet presAssocID="{1C605D88-29C2-4457-BE61-204EA06F38A7}" presName="parentText" presStyleLbl="node1" presStyleIdx="0" presStyleCnt="0">
        <dgm:presLayoutVars>
          <dgm:chMax val="0"/>
          <dgm:bulletEnabled val="1"/>
        </dgm:presLayoutVars>
      </dgm:prSet>
      <dgm:spPr/>
      <dgm:t>
        <a:bodyPr/>
        <a:lstStyle/>
        <a:p>
          <a:endParaRPr lang="en-US"/>
        </a:p>
      </dgm:t>
    </dgm:pt>
    <dgm:pt modelId="{01789BE0-585C-4528-BA6F-ED4E9BD2DFD6}" type="pres">
      <dgm:prSet presAssocID="{1C605D88-29C2-4457-BE61-204EA06F38A7}" presName="parentRect" presStyleLbl="alignNode1" presStyleIdx="0" presStyleCnt="2"/>
      <dgm:spPr/>
      <dgm:t>
        <a:bodyPr/>
        <a:lstStyle/>
        <a:p>
          <a:endParaRPr lang="en-US"/>
        </a:p>
      </dgm:t>
    </dgm:pt>
    <dgm:pt modelId="{A7129FCD-67C8-4E85-AF03-ACDEB3EE8594}" type="pres">
      <dgm:prSet presAssocID="{1C605D88-29C2-4457-BE61-204EA06F38A7}" presName="adorn" presStyleLbl="fgAccFollowNode1" presStyleIdx="0" presStyleCnt="2"/>
      <dgm:spPr>
        <a:blipFill rotWithShape="1">
          <a:blip xmlns:r="http://schemas.openxmlformats.org/officeDocument/2006/relationships" r:embed="rId1"/>
          <a:stretch>
            <a:fillRect/>
          </a:stretch>
        </a:blipFill>
      </dgm:spPr>
      <dgm:t>
        <a:bodyPr/>
        <a:lstStyle/>
        <a:p>
          <a:endParaRPr lang="en-US"/>
        </a:p>
      </dgm:t>
    </dgm:pt>
    <dgm:pt modelId="{C6201ABA-DEC9-41D2-85D4-77A38B3F20F3}" type="pres">
      <dgm:prSet presAssocID="{E19A91A4-4575-4F64-8BE0-C433C3E8AED9}" presName="sibTrans" presStyleLbl="sibTrans2D1" presStyleIdx="0" presStyleCnt="0"/>
      <dgm:spPr/>
      <dgm:t>
        <a:bodyPr/>
        <a:lstStyle/>
        <a:p>
          <a:endParaRPr lang="en-US"/>
        </a:p>
      </dgm:t>
    </dgm:pt>
    <dgm:pt modelId="{38983E89-8292-47A6-88DD-AF86FB7BE292}" type="pres">
      <dgm:prSet presAssocID="{434CD6E1-68F1-49D9-8925-19155E29556A}" presName="compNode" presStyleCnt="0"/>
      <dgm:spPr/>
      <dgm:t>
        <a:bodyPr/>
        <a:lstStyle/>
        <a:p>
          <a:endParaRPr lang="en-US"/>
        </a:p>
      </dgm:t>
    </dgm:pt>
    <dgm:pt modelId="{025B88F8-F54C-496A-B0CE-E93B305EABAB}" type="pres">
      <dgm:prSet presAssocID="{434CD6E1-68F1-49D9-8925-19155E29556A}" presName="childRect" presStyleLbl="bgAcc1" presStyleIdx="1" presStyleCnt="2">
        <dgm:presLayoutVars>
          <dgm:bulletEnabled val="1"/>
        </dgm:presLayoutVars>
      </dgm:prSet>
      <dgm:spPr/>
      <dgm:t>
        <a:bodyPr/>
        <a:lstStyle/>
        <a:p>
          <a:endParaRPr lang="en-US"/>
        </a:p>
      </dgm:t>
    </dgm:pt>
    <dgm:pt modelId="{266460A9-9CFD-4DEC-A9EF-D0E10C453F18}" type="pres">
      <dgm:prSet presAssocID="{434CD6E1-68F1-49D9-8925-19155E29556A}" presName="parentText" presStyleLbl="node1" presStyleIdx="0" presStyleCnt="0">
        <dgm:presLayoutVars>
          <dgm:chMax val="0"/>
          <dgm:bulletEnabled val="1"/>
        </dgm:presLayoutVars>
      </dgm:prSet>
      <dgm:spPr/>
      <dgm:t>
        <a:bodyPr/>
        <a:lstStyle/>
        <a:p>
          <a:endParaRPr lang="en-US"/>
        </a:p>
      </dgm:t>
    </dgm:pt>
    <dgm:pt modelId="{926FBB74-AA16-44F4-9663-CCB6B850BBE8}" type="pres">
      <dgm:prSet presAssocID="{434CD6E1-68F1-49D9-8925-19155E29556A}" presName="parentRect" presStyleLbl="alignNode1" presStyleIdx="1" presStyleCnt="2"/>
      <dgm:spPr/>
      <dgm:t>
        <a:bodyPr/>
        <a:lstStyle/>
        <a:p>
          <a:endParaRPr lang="en-US"/>
        </a:p>
      </dgm:t>
    </dgm:pt>
    <dgm:pt modelId="{A1A45F6A-F513-4F26-803B-9E9B56ACACE4}" type="pres">
      <dgm:prSet presAssocID="{434CD6E1-68F1-49D9-8925-19155E29556A}" presName="adorn" presStyleLbl="fgAccFollowNode1" presStyleIdx="1" presStyleCnt="2"/>
      <dgm:spPr>
        <a:blipFill rotWithShape="1">
          <a:blip xmlns:r="http://schemas.openxmlformats.org/officeDocument/2006/relationships" r:embed="rId2"/>
          <a:stretch>
            <a:fillRect/>
          </a:stretch>
        </a:blipFill>
      </dgm:spPr>
      <dgm:t>
        <a:bodyPr/>
        <a:lstStyle/>
        <a:p>
          <a:endParaRPr lang="en-US"/>
        </a:p>
      </dgm:t>
    </dgm:pt>
  </dgm:ptLst>
  <dgm:cxnLst>
    <dgm:cxn modelId="{C2C05429-800F-44B8-843D-53700906F493}" type="presOf" srcId="{434CD6E1-68F1-49D9-8925-19155E29556A}" destId="{926FBB74-AA16-44F4-9663-CCB6B850BBE8}" srcOrd="1" destOrd="0" presId="urn:microsoft.com/office/officeart/2005/8/layout/bList2"/>
    <dgm:cxn modelId="{E5BE0AD1-8726-4FE4-B717-D3D8E4C36AAD}" srcId="{1C605D88-29C2-4457-BE61-204EA06F38A7}" destId="{83E7B509-A0BA-49A1-9FE4-D960155473C0}" srcOrd="3" destOrd="0" parTransId="{8118FD4B-AAAA-42FE-96A9-8794799BC599}" sibTransId="{59672871-A426-4C83-AE0E-B4C1AC5F7DBF}"/>
    <dgm:cxn modelId="{25C559BE-444E-48ED-AE90-905A6AED68DC}" srcId="{434CD6E1-68F1-49D9-8925-19155E29556A}" destId="{2228FD5A-504E-41CA-B542-7B0A5FAEB453}" srcOrd="4" destOrd="0" parTransId="{A95F279B-D3E7-4E1A-B369-947C31488FB5}" sibTransId="{404EA57C-BD4C-46BE-BF88-66CB1A329FF3}"/>
    <dgm:cxn modelId="{1B52CD68-5AD3-4A0C-88EE-ED371AAEA419}" srcId="{1C605D88-29C2-4457-BE61-204EA06F38A7}" destId="{1FB08CD3-9208-4DBD-A18C-9193D78C70F8}" srcOrd="6" destOrd="0" parTransId="{D95C1598-E03B-4F06-B82A-101344E01451}" sibTransId="{3E1F71CF-67D8-4361-9C19-1AE6CA727A76}"/>
    <dgm:cxn modelId="{D264E0C5-F888-4D94-BD4B-B91DA7AE094C}" type="presOf" srcId="{52E2C4D5-8AD3-4EA9-853A-42A913A5F71B}" destId="{792332C0-B99A-4900-9FFB-AE563573E6D9}" srcOrd="0" destOrd="0" presId="urn:microsoft.com/office/officeart/2005/8/layout/bList2"/>
    <dgm:cxn modelId="{DF885D45-438D-45D5-92FA-3C39A67B438E}" srcId="{434CD6E1-68F1-49D9-8925-19155E29556A}" destId="{5C604D0C-328F-48CE-B785-5D07391624FF}" srcOrd="5" destOrd="0" parTransId="{C9ADE4FE-AD7C-4772-B6A9-99FBDCD305FE}" sibTransId="{C8EF9C60-44B8-4A41-8C0A-9009EA51C086}"/>
    <dgm:cxn modelId="{715775F3-A0A0-47E9-B6D5-008F6A3432D4}" srcId="{434CD6E1-68F1-49D9-8925-19155E29556A}" destId="{6E51278A-74F4-45A4-AB56-6A1BD057B2F1}" srcOrd="2" destOrd="0" parTransId="{9E533AA8-9004-407E-B4FF-56C7AA890F21}" sibTransId="{FF1E70D1-DD31-437E-B41C-45033D0C278D}"/>
    <dgm:cxn modelId="{51B228F4-9BB9-4DFF-BC13-B51A11FA0825}" type="presOf" srcId="{A0AB7928-A6E3-45BE-951B-396D00B53B00}" destId="{792332C0-B99A-4900-9FFB-AE563573E6D9}" srcOrd="0" destOrd="4" presId="urn:microsoft.com/office/officeart/2005/8/layout/bList2"/>
    <dgm:cxn modelId="{01CDB177-0ABA-4925-82B9-9650394AC259}" type="presOf" srcId="{5C604D0C-328F-48CE-B785-5D07391624FF}" destId="{025B88F8-F54C-496A-B0CE-E93B305EABAB}" srcOrd="0" destOrd="5" presId="urn:microsoft.com/office/officeart/2005/8/layout/bList2"/>
    <dgm:cxn modelId="{711F31DF-A343-41E0-966F-CAF77CF412B3}" type="presOf" srcId="{E19A91A4-4575-4F64-8BE0-C433C3E8AED9}" destId="{C6201ABA-DEC9-41D2-85D4-77A38B3F20F3}" srcOrd="0" destOrd="0" presId="urn:microsoft.com/office/officeart/2005/8/layout/bList2"/>
    <dgm:cxn modelId="{C4F7128D-6186-48FC-8A46-3DAA34A93679}" type="presOf" srcId="{1FB08CD3-9208-4DBD-A18C-9193D78C70F8}" destId="{792332C0-B99A-4900-9FFB-AE563573E6D9}" srcOrd="0" destOrd="6" presId="urn:microsoft.com/office/officeart/2005/8/layout/bList2"/>
    <dgm:cxn modelId="{6FC8FBA6-A439-4329-A496-914074F201E9}" type="presOf" srcId="{7BF4B81E-0904-4670-9E77-9D4478B91CD3}" destId="{792332C0-B99A-4900-9FFB-AE563573E6D9}" srcOrd="0" destOrd="9" presId="urn:microsoft.com/office/officeart/2005/8/layout/bList2"/>
    <dgm:cxn modelId="{D28AC7FF-CC84-4201-A071-5363754372D1}" type="presOf" srcId="{F75DD0F0-BF60-4BDF-A8FE-FFB39496B658}" destId="{792332C0-B99A-4900-9FFB-AE563573E6D9}" srcOrd="0" destOrd="8" presId="urn:microsoft.com/office/officeart/2005/8/layout/bList2"/>
    <dgm:cxn modelId="{A3637A14-55C9-41F8-ABDE-D0FEB1AD71CB}" type="presOf" srcId="{55FE448E-8A8D-4B85-AFD5-BF41EA334E4E}" destId="{6E640741-4BE2-4BBC-95D1-5E046664358B}" srcOrd="0" destOrd="0" presId="urn:microsoft.com/office/officeart/2005/8/layout/bList2"/>
    <dgm:cxn modelId="{A1008142-7E8F-438E-810E-597CAD6FC79F}" type="presOf" srcId="{8AF32871-6007-4529-82D4-8B7AF30085AF}" destId="{025B88F8-F54C-496A-B0CE-E93B305EABAB}" srcOrd="0" destOrd="1" presId="urn:microsoft.com/office/officeart/2005/8/layout/bList2"/>
    <dgm:cxn modelId="{C8283CE1-9061-44EA-A11A-AE4DD0BFDD8D}" srcId="{1C605D88-29C2-4457-BE61-204EA06F38A7}" destId="{13A3B376-C3F5-4888-B621-64CB2083A53C}" srcOrd="2" destOrd="0" parTransId="{34407E23-C954-4ACC-A059-ADAA725C0E8B}" sibTransId="{0869BAF5-97A4-4E64-A02E-0C79ACB6452F}"/>
    <dgm:cxn modelId="{2AD48CFB-5445-4247-B6E7-E84C9434D8AB}" type="presOf" srcId="{6E51278A-74F4-45A4-AB56-6A1BD057B2F1}" destId="{025B88F8-F54C-496A-B0CE-E93B305EABAB}" srcOrd="0" destOrd="2" presId="urn:microsoft.com/office/officeart/2005/8/layout/bList2"/>
    <dgm:cxn modelId="{B04CC5A4-A095-4C39-90D4-6E8148A60EE0}" srcId="{434CD6E1-68F1-49D9-8925-19155E29556A}" destId="{0E6532AA-9CB9-4C7C-8D12-A3ED7DD88BF8}" srcOrd="0" destOrd="0" parTransId="{2CBC981B-8A21-4B7C-9B21-B6B359C45C95}" sibTransId="{00AE2A03-90DE-4FD5-8B64-8C95CD6D5FFF}"/>
    <dgm:cxn modelId="{2CF2BD47-A226-4F34-8B27-F51A9DB81005}" srcId="{1C605D88-29C2-4457-BE61-204EA06F38A7}" destId="{724A7274-FE63-44D2-8484-B50FD1D679A5}" srcOrd="5" destOrd="0" parTransId="{4AE878BE-7D06-4564-9F91-882B3A2CECB7}" sibTransId="{122F344C-0171-4242-BA02-1C05C8E751D6}"/>
    <dgm:cxn modelId="{8C1F92FC-5050-4984-9DE0-2DD78CCCB58D}" srcId="{55FE448E-8A8D-4B85-AFD5-BF41EA334E4E}" destId="{1C605D88-29C2-4457-BE61-204EA06F38A7}" srcOrd="0" destOrd="0" parTransId="{FAA8F081-10D1-41A1-930A-5E97B74143B1}" sibTransId="{E19A91A4-4575-4F64-8BE0-C433C3E8AED9}"/>
    <dgm:cxn modelId="{63FBE495-4F42-4FB2-BBCD-41E032BD7405}" srcId="{1C605D88-29C2-4457-BE61-204EA06F38A7}" destId="{50D700F5-B0A8-4516-B823-DD2A09D00594}" srcOrd="1" destOrd="0" parTransId="{810C5F97-ADAC-489E-9125-8B05A495AD70}" sibTransId="{6B3665F6-3CB1-4BD8-91D4-9218598E6A33}"/>
    <dgm:cxn modelId="{50DB2CF5-2D94-4EB6-A115-68F0031CE97F}" srcId="{1C605D88-29C2-4457-BE61-204EA06F38A7}" destId="{A0AB7928-A6E3-45BE-951B-396D00B53B00}" srcOrd="4" destOrd="0" parTransId="{93EBF196-BAC0-4E73-8526-02EAB47EFD8B}" sibTransId="{86204A54-26EF-4E30-A712-895B7B86B877}"/>
    <dgm:cxn modelId="{010E6932-7190-4F52-A12B-08379792A009}" type="presOf" srcId="{2228FD5A-504E-41CA-B542-7B0A5FAEB453}" destId="{025B88F8-F54C-496A-B0CE-E93B305EABAB}" srcOrd="0" destOrd="4" presId="urn:microsoft.com/office/officeart/2005/8/layout/bList2"/>
    <dgm:cxn modelId="{23D9E93D-7C68-48DB-9EFA-6FAD1B03ABCD}" type="presOf" srcId="{83E7B509-A0BA-49A1-9FE4-D960155473C0}" destId="{792332C0-B99A-4900-9FFB-AE563573E6D9}" srcOrd="0" destOrd="3" presId="urn:microsoft.com/office/officeart/2005/8/layout/bList2"/>
    <dgm:cxn modelId="{72EEEB10-B2EB-4CA6-8D3F-E340FD98CE73}" type="presOf" srcId="{50D700F5-B0A8-4516-B823-DD2A09D00594}" destId="{792332C0-B99A-4900-9FFB-AE563573E6D9}" srcOrd="0" destOrd="1" presId="urn:microsoft.com/office/officeart/2005/8/layout/bList2"/>
    <dgm:cxn modelId="{CDD7A55D-260A-4F7F-A36A-D18012255E74}" type="presOf" srcId="{C8725C60-4E49-4E7D-AD67-902451C995DE}" destId="{792332C0-B99A-4900-9FFB-AE563573E6D9}" srcOrd="0" destOrd="7" presId="urn:microsoft.com/office/officeart/2005/8/layout/bList2"/>
    <dgm:cxn modelId="{633B6A11-02C2-4FB1-AC98-A3891D0FEAE5}" srcId="{434CD6E1-68F1-49D9-8925-19155E29556A}" destId="{0925F899-DBBF-48A7-9C9A-F125F66C9C56}" srcOrd="3" destOrd="0" parTransId="{21879EFE-4ADC-43E4-851A-28510F14F687}" sibTransId="{1E974924-E34C-479F-96E8-6BCB8F297163}"/>
    <dgm:cxn modelId="{7E6A6981-E0DF-4322-BC5F-FE3A0EF66953}" srcId="{1C605D88-29C2-4457-BE61-204EA06F38A7}" destId="{C8725C60-4E49-4E7D-AD67-902451C995DE}" srcOrd="7" destOrd="0" parTransId="{253B74A3-AD25-43E1-A873-A7D9E846A22E}" sibTransId="{9A8B8D65-7A79-4E46-8F84-62EAB6A6FE49}"/>
    <dgm:cxn modelId="{BB551BDF-4FEA-4536-98B8-E7D56924C9ED}" type="presOf" srcId="{0925F899-DBBF-48A7-9C9A-F125F66C9C56}" destId="{025B88F8-F54C-496A-B0CE-E93B305EABAB}" srcOrd="0" destOrd="3" presId="urn:microsoft.com/office/officeart/2005/8/layout/bList2"/>
    <dgm:cxn modelId="{E6EA39FC-B906-4096-A1D2-163AB16A9270}" type="presOf" srcId="{1C605D88-29C2-4457-BE61-204EA06F38A7}" destId="{01789BE0-585C-4528-BA6F-ED4E9BD2DFD6}" srcOrd="1" destOrd="0" presId="urn:microsoft.com/office/officeart/2005/8/layout/bList2"/>
    <dgm:cxn modelId="{598DAC90-5752-4144-B78D-795641156A43}" srcId="{55FE448E-8A8D-4B85-AFD5-BF41EA334E4E}" destId="{434CD6E1-68F1-49D9-8925-19155E29556A}" srcOrd="1" destOrd="0" parTransId="{EB4373CD-6D78-4900-B31C-50D3F917BC41}" sibTransId="{E9F0CE58-4AE4-4EE2-BB78-C2D012F9AD0D}"/>
    <dgm:cxn modelId="{6A1D8FF6-D15B-41A8-A725-47E3DED17978}" type="presOf" srcId="{0E6532AA-9CB9-4C7C-8D12-A3ED7DD88BF8}" destId="{025B88F8-F54C-496A-B0CE-E93B305EABAB}" srcOrd="0" destOrd="0" presId="urn:microsoft.com/office/officeart/2005/8/layout/bList2"/>
    <dgm:cxn modelId="{660E6158-1873-40AC-8DE2-E4156D3043C6}" type="presOf" srcId="{434CD6E1-68F1-49D9-8925-19155E29556A}" destId="{266460A9-9CFD-4DEC-A9EF-D0E10C453F18}" srcOrd="0" destOrd="0" presId="urn:microsoft.com/office/officeart/2005/8/layout/bList2"/>
    <dgm:cxn modelId="{0C192957-6C76-4116-987F-6A3BF60EB921}" srcId="{434CD6E1-68F1-49D9-8925-19155E29556A}" destId="{8AF32871-6007-4529-82D4-8B7AF30085AF}" srcOrd="1" destOrd="0" parTransId="{B78BEB5A-9576-4202-A9B6-81CB2ECAFA5B}" sibTransId="{784A7B47-8470-44A6-BCAF-B73C3316C89D}"/>
    <dgm:cxn modelId="{307B4036-4672-46B4-9EE7-8A9940F0E5FC}" srcId="{1C605D88-29C2-4457-BE61-204EA06F38A7}" destId="{F75DD0F0-BF60-4BDF-A8FE-FFB39496B658}" srcOrd="8" destOrd="0" parTransId="{92D783D0-5C62-4C30-A424-B0A7C4C1ADAD}" sibTransId="{688FBCBD-5FC4-4BD7-9B01-CDF43B55E342}"/>
    <dgm:cxn modelId="{8DC7F58C-419D-4C91-9F13-BFD100CE1C7E}" srcId="{1C605D88-29C2-4457-BE61-204EA06F38A7}" destId="{7BF4B81E-0904-4670-9E77-9D4478B91CD3}" srcOrd="9" destOrd="0" parTransId="{3EE3C051-B2E9-4D81-9870-62D31D710140}" sibTransId="{A696C7F8-792C-43D5-92BD-A9DC1C1632CF}"/>
    <dgm:cxn modelId="{D823C696-1870-492C-87A1-7526C1409653}" type="presOf" srcId="{724A7274-FE63-44D2-8484-B50FD1D679A5}" destId="{792332C0-B99A-4900-9FFB-AE563573E6D9}" srcOrd="0" destOrd="5" presId="urn:microsoft.com/office/officeart/2005/8/layout/bList2"/>
    <dgm:cxn modelId="{BB4C6B56-A587-4E70-9FEE-D70EDCE232ED}" srcId="{1C605D88-29C2-4457-BE61-204EA06F38A7}" destId="{52E2C4D5-8AD3-4EA9-853A-42A913A5F71B}" srcOrd="0" destOrd="0" parTransId="{962480C9-A37A-483D-B8CD-A58B675EF703}" sibTransId="{14C7B278-E99E-403A-BA3A-EBEE5586D2AC}"/>
    <dgm:cxn modelId="{AD53FDD0-9B7B-47BE-8C7D-7E081FCF1809}" type="presOf" srcId="{13A3B376-C3F5-4888-B621-64CB2083A53C}" destId="{792332C0-B99A-4900-9FFB-AE563573E6D9}" srcOrd="0" destOrd="2" presId="urn:microsoft.com/office/officeart/2005/8/layout/bList2"/>
    <dgm:cxn modelId="{0FA660B7-D151-4F4A-B95D-00FE7E1C567E}" type="presOf" srcId="{1C605D88-29C2-4457-BE61-204EA06F38A7}" destId="{35C39E11-53B9-4858-AC3E-02BB3C071898}" srcOrd="0" destOrd="0" presId="urn:microsoft.com/office/officeart/2005/8/layout/bList2"/>
    <dgm:cxn modelId="{80BF78F7-4771-4F45-92BC-2E93286042DA}" type="presParOf" srcId="{6E640741-4BE2-4BBC-95D1-5E046664358B}" destId="{E6E18DD9-05A6-4A1D-9614-1940DBDCE109}" srcOrd="0" destOrd="0" presId="urn:microsoft.com/office/officeart/2005/8/layout/bList2"/>
    <dgm:cxn modelId="{66E8742C-312A-4D0C-9BF8-2CAD23857145}" type="presParOf" srcId="{E6E18DD9-05A6-4A1D-9614-1940DBDCE109}" destId="{792332C0-B99A-4900-9FFB-AE563573E6D9}" srcOrd="0" destOrd="0" presId="urn:microsoft.com/office/officeart/2005/8/layout/bList2"/>
    <dgm:cxn modelId="{AC0AEEAA-74E8-4E93-B17D-7D25FE48B335}" type="presParOf" srcId="{E6E18DD9-05A6-4A1D-9614-1940DBDCE109}" destId="{35C39E11-53B9-4858-AC3E-02BB3C071898}" srcOrd="1" destOrd="0" presId="urn:microsoft.com/office/officeart/2005/8/layout/bList2"/>
    <dgm:cxn modelId="{7A5A4290-7ECC-4B4E-B10B-A740C64A1B3D}" type="presParOf" srcId="{E6E18DD9-05A6-4A1D-9614-1940DBDCE109}" destId="{01789BE0-585C-4528-BA6F-ED4E9BD2DFD6}" srcOrd="2" destOrd="0" presId="urn:microsoft.com/office/officeart/2005/8/layout/bList2"/>
    <dgm:cxn modelId="{C4259FF1-7316-45BA-8C8D-D66BBD600571}" type="presParOf" srcId="{E6E18DD9-05A6-4A1D-9614-1940DBDCE109}" destId="{A7129FCD-67C8-4E85-AF03-ACDEB3EE8594}" srcOrd="3" destOrd="0" presId="urn:microsoft.com/office/officeart/2005/8/layout/bList2"/>
    <dgm:cxn modelId="{BA3014DB-0F9C-4886-9837-59B53DD0E0CF}" type="presParOf" srcId="{6E640741-4BE2-4BBC-95D1-5E046664358B}" destId="{C6201ABA-DEC9-41D2-85D4-77A38B3F20F3}" srcOrd="1" destOrd="0" presId="urn:microsoft.com/office/officeart/2005/8/layout/bList2"/>
    <dgm:cxn modelId="{9A384105-A137-4705-8ABB-7F646BDCDB5B}" type="presParOf" srcId="{6E640741-4BE2-4BBC-95D1-5E046664358B}" destId="{38983E89-8292-47A6-88DD-AF86FB7BE292}" srcOrd="2" destOrd="0" presId="urn:microsoft.com/office/officeart/2005/8/layout/bList2"/>
    <dgm:cxn modelId="{F75164C5-41A0-4890-A095-0F1603671BFB}" type="presParOf" srcId="{38983E89-8292-47A6-88DD-AF86FB7BE292}" destId="{025B88F8-F54C-496A-B0CE-E93B305EABAB}" srcOrd="0" destOrd="0" presId="urn:microsoft.com/office/officeart/2005/8/layout/bList2"/>
    <dgm:cxn modelId="{3113F16D-4CF4-47BC-AFBE-E5D85A19C571}" type="presParOf" srcId="{38983E89-8292-47A6-88DD-AF86FB7BE292}" destId="{266460A9-9CFD-4DEC-A9EF-D0E10C453F18}" srcOrd="1" destOrd="0" presId="urn:microsoft.com/office/officeart/2005/8/layout/bList2"/>
    <dgm:cxn modelId="{B0695AEC-0E79-41F9-9683-BAA5BC4D59EF}" type="presParOf" srcId="{38983E89-8292-47A6-88DD-AF86FB7BE292}" destId="{926FBB74-AA16-44F4-9663-CCB6B850BBE8}" srcOrd="2" destOrd="0" presId="urn:microsoft.com/office/officeart/2005/8/layout/bList2"/>
    <dgm:cxn modelId="{5B6FC111-70E1-4F84-A138-D3A91E9CA693}" type="presParOf" srcId="{38983E89-8292-47A6-88DD-AF86FB7BE292}" destId="{A1A45F6A-F513-4F26-803B-9E9B56ACACE4}"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err="1" smtClean="0">
              <a:latin typeface="Franklin Gothic Medium Cond" panose="020B0606030402020204" pitchFamily="34" charset="0"/>
            </a:rPr>
            <a:t>Russia,CIS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FDAA3FE1-9CF3-4F30-88FB-B7FE11321390}" type="presOf" srcId="{B97D75CE-E4E6-4E79-BFFC-E8386D4ECAD3}" destId="{EA809EA0-E7A2-424B-8DE3-289A1C1A05E4}" srcOrd="0" destOrd="0" presId="urn:microsoft.com/office/officeart/2008/layout/BendingPictureCaption"/>
    <dgm:cxn modelId="{FB62BDB7-3781-4CF5-9AD0-1033B88FCDF3}" type="presOf" srcId="{FB211FEA-9930-4344-B443-29A47751D272}" destId="{5B19C8F6-DD52-4307-A8CE-4F173E2DE0AD}" srcOrd="0" destOrd="0" presId="urn:microsoft.com/office/officeart/2008/layout/BendingPictureCaption"/>
    <dgm:cxn modelId="{1E1C1F58-723E-44FA-B020-7CAAE5D974C8}" type="presOf" srcId="{1B24E11F-045B-4403-9CA7-133BD8D8BA51}" destId="{ABC80421-8623-4D0E-A177-336648430EDE}" srcOrd="0" destOrd="0" presId="urn:microsoft.com/office/officeart/2008/layout/BendingPictureCaption"/>
    <dgm:cxn modelId="{5A8D0EC5-6566-4B89-82BF-AD316160AE3B}" type="presOf" srcId="{87B2F130-B8EA-4CA7-829A-E7D1C799CEFA}" destId="{54D40691-F3DD-48E6-91A0-B4CE2ACA84A7}"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AC76042F-90D8-4ACB-AB49-1D7473964BF1}" srcId="{B97D75CE-E4E6-4E79-BFFC-E8386D4ECAD3}" destId="{1B24E11F-045B-4403-9CA7-133BD8D8BA51}" srcOrd="3" destOrd="0" parTransId="{D8056975-EE2B-4FFA-9791-9EFDE318BC7E}" sibTransId="{D33099CE-CF18-4898-996D-E37366657398}"/>
    <dgm:cxn modelId="{80751794-E870-4D2F-812F-207C34BEA497}" type="presOf" srcId="{3CF34ADD-2DF3-4721-B8A3-43F7D7EEA033}" destId="{E2476A07-DBB3-4123-836F-FD94842550FA}" srcOrd="0" destOrd="0" presId="urn:microsoft.com/office/officeart/2008/layout/BendingPictureCaption"/>
    <dgm:cxn modelId="{BDFEB9D8-00A2-4020-8E5D-94637DC44269}" srcId="{B97D75CE-E4E6-4E79-BFFC-E8386D4ECAD3}" destId="{FB211FEA-9930-4344-B443-29A47751D272}" srcOrd="7" destOrd="0" parTransId="{02D77F47-4E38-4C62-84C0-26A3FE82324B}" sibTransId="{DB21140F-5AC5-42CC-926E-73EC59F1E1DF}"/>
    <dgm:cxn modelId="{061A1F1A-B943-47AC-9F0D-DBE45734BFB7}" type="presOf" srcId="{A6D40319-C9D2-462A-9A75-2671C6C3E862}" destId="{CD4FFF34-2D75-4377-A792-65569EEA51AB}"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4D9DB205-8C28-440D-BFD7-3AD4DEF62FC6}" srcId="{B97D75CE-E4E6-4E79-BFFC-E8386D4ECAD3}" destId="{530279CD-E206-4844-9E3E-2250A670F535}" srcOrd="4" destOrd="0" parTransId="{FA89BC8B-A27B-4DC3-8E22-AF290CE3FCD7}" sibTransId="{A7BF79FD-F29C-4B95-8831-B256699608B9}"/>
    <dgm:cxn modelId="{30B385B0-D8ED-40E3-82EC-660D64F5AEA1}" type="presOf" srcId="{4F04BE4F-0952-4D79-9196-982329D73D80}" destId="{55844B29-3120-439E-A352-FBFD281D4B33}" srcOrd="0" destOrd="0" presId="urn:microsoft.com/office/officeart/2008/layout/BendingPictureCaption"/>
    <dgm:cxn modelId="{0F3ADDAF-95D0-4381-8E81-E3654C065074}" srcId="{B97D75CE-E4E6-4E79-BFFC-E8386D4ECAD3}" destId="{4F04BE4F-0952-4D79-9196-982329D73D80}" srcOrd="2" destOrd="0" parTransId="{D36F9147-C9C4-40F7-8493-FC7307C0271A}" sibTransId="{D1934442-1A7B-4116-A21B-AB3A65DC7DDC}"/>
    <dgm:cxn modelId="{B2314E83-02A6-48B3-98A0-873197243BDB}" srcId="{B97D75CE-E4E6-4E79-BFFC-E8386D4ECAD3}" destId="{D2277155-7CD8-429E-92A3-070BC4B6FFC1}" srcOrd="5" destOrd="0" parTransId="{F1389F76-9F93-4BB3-B94A-2F557DEF798D}" sibTransId="{0410E843-5572-499C-9D1B-7DD8CCC882DE}"/>
    <dgm:cxn modelId="{B9FD6C79-A2BB-4A1B-8FB5-64788F1EFD0E}" type="presOf" srcId="{D2277155-7CD8-429E-92A3-070BC4B6FFC1}" destId="{8B1675EE-BED2-4EF3-9568-5B0853C51342}" srcOrd="0" destOrd="0" presId="urn:microsoft.com/office/officeart/2008/layout/BendingPictureCaption"/>
    <dgm:cxn modelId="{FF0BA290-8AA5-4F26-A41C-1E3F18AD2D5E}" type="presOf" srcId="{530279CD-E206-4844-9E3E-2250A670F535}" destId="{A2C62E17-5516-455F-9B56-E901C6E32E7E}"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A3A74EE6-1DCA-4315-93BF-E2EB516545AC}" type="presParOf" srcId="{EA809EA0-E7A2-424B-8DE3-289A1C1A05E4}" destId="{F064B035-9B20-4AF4-9218-D4D424EDEC20}" srcOrd="0" destOrd="0" presId="urn:microsoft.com/office/officeart/2008/layout/BendingPictureCaption"/>
    <dgm:cxn modelId="{E1A46AEA-B1D5-4403-9799-B5C1F9CD2149}" type="presParOf" srcId="{F064B035-9B20-4AF4-9218-D4D424EDEC20}" destId="{F3FF1969-8B6D-4FBF-BE7B-06F9FE8F8120}" srcOrd="0" destOrd="0" presId="urn:microsoft.com/office/officeart/2008/layout/BendingPictureCaption"/>
    <dgm:cxn modelId="{5471E8ED-8FF0-46AB-A3AF-A1918BABD015}" type="presParOf" srcId="{F064B035-9B20-4AF4-9218-D4D424EDEC20}" destId="{CD4FFF34-2D75-4377-A792-65569EEA51AB}" srcOrd="1" destOrd="0" presId="urn:microsoft.com/office/officeart/2008/layout/BendingPictureCaption"/>
    <dgm:cxn modelId="{3BC9AD3B-0314-45FC-BC8C-9A7617FDB150}" type="presParOf" srcId="{EA809EA0-E7A2-424B-8DE3-289A1C1A05E4}" destId="{3114F950-D520-46DA-A0EB-A51BACA44383}" srcOrd="1" destOrd="0" presId="urn:microsoft.com/office/officeart/2008/layout/BendingPictureCaption"/>
    <dgm:cxn modelId="{8084C97C-6E90-43DF-934B-86D833BCFDD6}" type="presParOf" srcId="{EA809EA0-E7A2-424B-8DE3-289A1C1A05E4}" destId="{07B323F6-C1CB-4A57-A746-586EAD1525C0}" srcOrd="2" destOrd="0" presId="urn:microsoft.com/office/officeart/2008/layout/BendingPictureCaption"/>
    <dgm:cxn modelId="{A1EEA043-37B1-4BC6-AABE-767CFDF89F9A}" type="presParOf" srcId="{07B323F6-C1CB-4A57-A746-586EAD1525C0}" destId="{2D194E85-5E24-44FE-9077-56051D8D316B}" srcOrd="0" destOrd="0" presId="urn:microsoft.com/office/officeart/2008/layout/BendingPictureCaption"/>
    <dgm:cxn modelId="{73FCEB08-74BF-4D08-B3D9-86CACA1B72F8}" type="presParOf" srcId="{07B323F6-C1CB-4A57-A746-586EAD1525C0}" destId="{54D40691-F3DD-48E6-91A0-B4CE2ACA84A7}" srcOrd="1" destOrd="0" presId="urn:microsoft.com/office/officeart/2008/layout/BendingPictureCaption"/>
    <dgm:cxn modelId="{81E55035-C7DB-4A95-81E3-4B1F0E921872}" type="presParOf" srcId="{EA809EA0-E7A2-424B-8DE3-289A1C1A05E4}" destId="{34B92C8F-6675-4352-A373-7598C8FBCE48}" srcOrd="3" destOrd="0" presId="urn:microsoft.com/office/officeart/2008/layout/BendingPictureCaption"/>
    <dgm:cxn modelId="{2852D462-FFAA-4030-91E0-9B56CF86F546}" type="presParOf" srcId="{EA809EA0-E7A2-424B-8DE3-289A1C1A05E4}" destId="{755FC3C0-81B7-418C-B534-AD118A3D52F5}" srcOrd="4" destOrd="0" presId="urn:microsoft.com/office/officeart/2008/layout/BendingPictureCaption"/>
    <dgm:cxn modelId="{72B75DCD-5158-4624-9F67-50FF3ED1B525}" type="presParOf" srcId="{755FC3C0-81B7-418C-B534-AD118A3D52F5}" destId="{724F078D-0DB9-47AA-8B95-7A5FB945B92D}" srcOrd="0" destOrd="0" presId="urn:microsoft.com/office/officeart/2008/layout/BendingPictureCaption"/>
    <dgm:cxn modelId="{012FB188-484F-4961-B574-C6B2748C0D12}" type="presParOf" srcId="{755FC3C0-81B7-418C-B534-AD118A3D52F5}" destId="{55844B29-3120-439E-A352-FBFD281D4B33}" srcOrd="1" destOrd="0" presId="urn:microsoft.com/office/officeart/2008/layout/BendingPictureCaption"/>
    <dgm:cxn modelId="{6568F928-0807-4826-9B7A-2C36682BB9D5}" type="presParOf" srcId="{EA809EA0-E7A2-424B-8DE3-289A1C1A05E4}" destId="{41FE125E-C350-4E04-8448-D9CA002E1FD2}" srcOrd="5" destOrd="0" presId="urn:microsoft.com/office/officeart/2008/layout/BendingPictureCaption"/>
    <dgm:cxn modelId="{9DCC79BF-9E11-40A5-BE11-DD2493756A0E}" type="presParOf" srcId="{EA809EA0-E7A2-424B-8DE3-289A1C1A05E4}" destId="{71E744AF-43CA-4825-A053-C92CC972D803}" srcOrd="6" destOrd="0" presId="urn:microsoft.com/office/officeart/2008/layout/BendingPictureCaption"/>
    <dgm:cxn modelId="{2B270FB7-DD55-4A42-A306-C90414137BCB}" type="presParOf" srcId="{71E744AF-43CA-4825-A053-C92CC972D803}" destId="{D2F44280-A7F0-4AD9-AD5D-D096A6760FD5}" srcOrd="0" destOrd="0" presId="urn:microsoft.com/office/officeart/2008/layout/BendingPictureCaption"/>
    <dgm:cxn modelId="{3A4C5C08-86F2-4C14-8FA2-A82CA4D8929E}" type="presParOf" srcId="{71E744AF-43CA-4825-A053-C92CC972D803}" destId="{ABC80421-8623-4D0E-A177-336648430EDE}" srcOrd="1" destOrd="0" presId="urn:microsoft.com/office/officeart/2008/layout/BendingPictureCaption"/>
    <dgm:cxn modelId="{AD4976DE-23D0-4758-BE04-3F46D7BF98B6}" type="presParOf" srcId="{EA809EA0-E7A2-424B-8DE3-289A1C1A05E4}" destId="{A432EAE1-BD7F-4447-A139-BCA8A66F11A4}" srcOrd="7" destOrd="0" presId="urn:microsoft.com/office/officeart/2008/layout/BendingPictureCaption"/>
    <dgm:cxn modelId="{2E6FEAD6-DDAA-4B22-8A51-466E72DB836A}" type="presParOf" srcId="{EA809EA0-E7A2-424B-8DE3-289A1C1A05E4}" destId="{1AC0CD6E-22EE-416A-828A-3370DB8C1623}" srcOrd="8" destOrd="0" presId="urn:microsoft.com/office/officeart/2008/layout/BendingPictureCaption"/>
    <dgm:cxn modelId="{58A0F627-0E2B-487D-888B-2082137383E8}" type="presParOf" srcId="{1AC0CD6E-22EE-416A-828A-3370DB8C1623}" destId="{EE0E96EB-ADEB-4290-9DA6-66033D3C480C}" srcOrd="0" destOrd="0" presId="urn:microsoft.com/office/officeart/2008/layout/BendingPictureCaption"/>
    <dgm:cxn modelId="{A6AC71A6-AEA2-43C8-B6E8-48465101BB6A}" type="presParOf" srcId="{1AC0CD6E-22EE-416A-828A-3370DB8C1623}" destId="{A2C62E17-5516-455F-9B56-E901C6E32E7E}" srcOrd="1" destOrd="0" presId="urn:microsoft.com/office/officeart/2008/layout/BendingPictureCaption"/>
    <dgm:cxn modelId="{AB35B03D-A079-47F9-9DF0-37A7EF1B6681}" type="presParOf" srcId="{EA809EA0-E7A2-424B-8DE3-289A1C1A05E4}" destId="{6C16C015-E100-4FE3-8058-F202F4B2E80D}" srcOrd="9" destOrd="0" presId="urn:microsoft.com/office/officeart/2008/layout/BendingPictureCaption"/>
    <dgm:cxn modelId="{E5DCD8F9-C596-4D5A-B2C3-3DBF870938C5}" type="presParOf" srcId="{EA809EA0-E7A2-424B-8DE3-289A1C1A05E4}" destId="{D4B55366-33C9-4B1B-93D0-0ED5B9FEEB28}" srcOrd="10" destOrd="0" presId="urn:microsoft.com/office/officeart/2008/layout/BendingPictureCaption"/>
    <dgm:cxn modelId="{54B6A355-4040-4758-AD59-EA9BEA37DEBE}" type="presParOf" srcId="{D4B55366-33C9-4B1B-93D0-0ED5B9FEEB28}" destId="{582DDB7F-B05F-4C23-807F-7F2F2A06D706}" srcOrd="0" destOrd="0" presId="urn:microsoft.com/office/officeart/2008/layout/BendingPictureCaption"/>
    <dgm:cxn modelId="{ACA4CF91-9D0F-4E0D-985E-F9EF9341F5B4}" type="presParOf" srcId="{D4B55366-33C9-4B1B-93D0-0ED5B9FEEB28}" destId="{8B1675EE-BED2-4EF3-9568-5B0853C51342}" srcOrd="1" destOrd="0" presId="urn:microsoft.com/office/officeart/2008/layout/BendingPictureCaption"/>
    <dgm:cxn modelId="{AF80CF34-D403-4FCB-96ED-9C886E289466}" type="presParOf" srcId="{EA809EA0-E7A2-424B-8DE3-289A1C1A05E4}" destId="{E50FBE20-A621-4750-9AA4-2C32E76DF8C8}" srcOrd="11" destOrd="0" presId="urn:microsoft.com/office/officeart/2008/layout/BendingPictureCaption"/>
    <dgm:cxn modelId="{BC543174-F830-4128-8367-F1B62A9E08AC}" type="presParOf" srcId="{EA809EA0-E7A2-424B-8DE3-289A1C1A05E4}" destId="{115054C6-6FF3-4694-8565-E86FDE7EEB26}" srcOrd="12" destOrd="0" presId="urn:microsoft.com/office/officeart/2008/layout/BendingPictureCaption"/>
    <dgm:cxn modelId="{0A8C6300-422E-4E81-9514-23444C7AE237}" type="presParOf" srcId="{115054C6-6FF3-4694-8565-E86FDE7EEB26}" destId="{094B13C2-7413-4FA8-9B85-9F5467AC3992}" srcOrd="0" destOrd="0" presId="urn:microsoft.com/office/officeart/2008/layout/BendingPictureCaption"/>
    <dgm:cxn modelId="{FE5F0D14-91AA-41B6-BB7B-32EDE9534926}" type="presParOf" srcId="{115054C6-6FF3-4694-8565-E86FDE7EEB26}" destId="{E2476A07-DBB3-4123-836F-FD94842550FA}" srcOrd="1" destOrd="0" presId="urn:microsoft.com/office/officeart/2008/layout/BendingPictureCaption"/>
    <dgm:cxn modelId="{3068E335-0BC6-43CA-A7D3-CAFA3CB6A47C}" type="presParOf" srcId="{EA809EA0-E7A2-424B-8DE3-289A1C1A05E4}" destId="{61ACC544-7DF9-4CA0-A50E-0376121A78EC}" srcOrd="13" destOrd="0" presId="urn:microsoft.com/office/officeart/2008/layout/BendingPictureCaption"/>
    <dgm:cxn modelId="{002F0399-FDFC-4D09-960C-A7AAAD3D9ECC}" type="presParOf" srcId="{EA809EA0-E7A2-424B-8DE3-289A1C1A05E4}" destId="{784450F5-ED80-463F-BF22-0CEDF6068E83}" srcOrd="14" destOrd="0" presId="urn:microsoft.com/office/officeart/2008/layout/BendingPictureCaption"/>
    <dgm:cxn modelId="{43E42895-9EB7-4C77-919F-E36320DD6611}" type="presParOf" srcId="{784450F5-ED80-463F-BF22-0CEDF6068E83}" destId="{119F6272-C406-4015-8B33-22801C564687}" srcOrd="0" destOrd="0" presId="urn:microsoft.com/office/officeart/2008/layout/BendingPictureCaption"/>
    <dgm:cxn modelId="{0458232A-4EE8-468E-BF6D-823233BD157D}"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a:solidFill>
          <a:srgbClr val="002060"/>
        </a:solidFill>
        <a:ln>
          <a:solidFill>
            <a:srgbClr val="FFFF00"/>
          </a:solidFill>
        </a:ln>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err="1" smtClean="0">
              <a:latin typeface="Franklin Gothic Medium Cond" panose="020B0606030402020204" pitchFamily="34" charset="0"/>
            </a:rPr>
            <a:t>Russia,CIS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0F3ADDAF-95D0-4381-8E81-E3654C065074}" srcId="{B97D75CE-E4E6-4E79-BFFC-E8386D4ECAD3}" destId="{4F04BE4F-0952-4D79-9196-982329D73D80}" srcOrd="2" destOrd="0" parTransId="{D36F9147-C9C4-40F7-8493-FC7307C0271A}" sibTransId="{D1934442-1A7B-4116-A21B-AB3A65DC7DDC}"/>
    <dgm:cxn modelId="{9955247C-3431-4AF1-A92D-3DDA25B54CDE}" type="presOf" srcId="{4F04BE4F-0952-4D79-9196-982329D73D80}" destId="{55844B29-3120-439E-A352-FBFD281D4B33}" srcOrd="0" destOrd="0" presId="urn:microsoft.com/office/officeart/2008/layout/BendingPictureCaption"/>
    <dgm:cxn modelId="{BDFEB9D8-00A2-4020-8E5D-94637DC44269}" srcId="{B97D75CE-E4E6-4E79-BFFC-E8386D4ECAD3}" destId="{FB211FEA-9930-4344-B443-29A47751D272}" srcOrd="7" destOrd="0" parTransId="{02D77F47-4E38-4C62-84C0-26A3FE82324B}" sibTransId="{DB21140F-5AC5-42CC-926E-73EC59F1E1DF}"/>
    <dgm:cxn modelId="{B3217418-A248-48DA-8272-E749B95C96CF}" type="presOf" srcId="{D2277155-7CD8-429E-92A3-070BC4B6FFC1}" destId="{8B1675EE-BED2-4EF3-9568-5B0853C51342}" srcOrd="0" destOrd="0" presId="urn:microsoft.com/office/officeart/2008/layout/BendingPictureCaption"/>
    <dgm:cxn modelId="{56CB0D25-300A-4F17-BC19-489A6C670207}" type="presOf" srcId="{87B2F130-B8EA-4CA7-829A-E7D1C799CEFA}" destId="{54D40691-F3DD-48E6-91A0-B4CE2ACA84A7}" srcOrd="0" destOrd="0" presId="urn:microsoft.com/office/officeart/2008/layout/BendingPictureCaption"/>
    <dgm:cxn modelId="{C1DA8F38-ADA6-451A-BB91-062995325C8F}" type="presOf" srcId="{A6D40319-C9D2-462A-9A75-2671C6C3E862}" destId="{CD4FFF34-2D75-4377-A792-65569EEA51AB}" srcOrd="0" destOrd="0" presId="urn:microsoft.com/office/officeart/2008/layout/BendingPictureCaption"/>
    <dgm:cxn modelId="{BDF7783C-F4D5-4E1C-A0B2-4DCDFFB9DEF2}" type="presOf" srcId="{3CF34ADD-2DF3-4721-B8A3-43F7D7EEA033}" destId="{E2476A07-DBB3-4123-836F-FD94842550FA}"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383E27AB-9659-4E8A-8FBC-92B408CA80EC}" type="presOf" srcId="{1B24E11F-045B-4403-9CA7-133BD8D8BA51}" destId="{ABC80421-8623-4D0E-A177-336648430EDE}" srcOrd="0" destOrd="0" presId="urn:microsoft.com/office/officeart/2008/layout/BendingPictureCaption"/>
    <dgm:cxn modelId="{4D9DB205-8C28-440D-BFD7-3AD4DEF62FC6}" srcId="{B97D75CE-E4E6-4E79-BFFC-E8386D4ECAD3}" destId="{530279CD-E206-4844-9E3E-2250A670F535}" srcOrd="4" destOrd="0" parTransId="{FA89BC8B-A27B-4DC3-8E22-AF290CE3FCD7}" sibTransId="{A7BF79FD-F29C-4B95-8831-B256699608B9}"/>
    <dgm:cxn modelId="{AC8B0361-10D1-4AC8-B499-6A2016F0226C}" srcId="{B97D75CE-E4E6-4E79-BFFC-E8386D4ECAD3}" destId="{3CF34ADD-2DF3-4721-B8A3-43F7D7EEA033}" srcOrd="6" destOrd="0" parTransId="{074F8925-71E8-4E9C-A49A-1103CE214A9A}" sibTransId="{728C8E71-E233-4C25-AEC8-ED701E8489E1}"/>
    <dgm:cxn modelId="{B2314E83-02A6-48B3-98A0-873197243BDB}" srcId="{B97D75CE-E4E6-4E79-BFFC-E8386D4ECAD3}" destId="{D2277155-7CD8-429E-92A3-070BC4B6FFC1}" srcOrd="5" destOrd="0" parTransId="{F1389F76-9F93-4BB3-B94A-2F557DEF798D}" sibTransId="{0410E843-5572-499C-9D1B-7DD8CCC882DE}"/>
    <dgm:cxn modelId="{AC76042F-90D8-4ACB-AB49-1D7473964BF1}" srcId="{B97D75CE-E4E6-4E79-BFFC-E8386D4ECAD3}" destId="{1B24E11F-045B-4403-9CA7-133BD8D8BA51}" srcOrd="3" destOrd="0" parTransId="{D8056975-EE2B-4FFA-9791-9EFDE318BC7E}" sibTransId="{D33099CE-CF18-4898-996D-E37366657398}"/>
    <dgm:cxn modelId="{04D5355E-F7AF-42CB-83F5-F0789C71B801}" type="presOf" srcId="{B97D75CE-E4E6-4E79-BFFC-E8386D4ECAD3}" destId="{EA809EA0-E7A2-424B-8DE3-289A1C1A05E4}" srcOrd="0" destOrd="0" presId="urn:microsoft.com/office/officeart/2008/layout/BendingPictureCaption"/>
    <dgm:cxn modelId="{D11C50FC-8E28-4273-993F-EA85C167DD72}" type="presOf" srcId="{530279CD-E206-4844-9E3E-2250A670F535}" destId="{A2C62E17-5516-455F-9B56-E901C6E32E7E}" srcOrd="0" destOrd="0" presId="urn:microsoft.com/office/officeart/2008/layout/BendingPictureCaption"/>
    <dgm:cxn modelId="{7C45B814-0F28-4293-8A63-22DE4746AAE7}" type="presOf" srcId="{FB211FEA-9930-4344-B443-29A47751D272}" destId="{5B19C8F6-DD52-4307-A8CE-4F173E2DE0AD}"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32E2ED45-0369-49FA-89E3-E7ED50E4CF2F}" type="presParOf" srcId="{EA809EA0-E7A2-424B-8DE3-289A1C1A05E4}" destId="{F064B035-9B20-4AF4-9218-D4D424EDEC20}" srcOrd="0" destOrd="0" presId="urn:microsoft.com/office/officeart/2008/layout/BendingPictureCaption"/>
    <dgm:cxn modelId="{BCCADB4C-3AA0-4C8C-8B0B-8F29E122A3E0}" type="presParOf" srcId="{F064B035-9B20-4AF4-9218-D4D424EDEC20}" destId="{F3FF1969-8B6D-4FBF-BE7B-06F9FE8F8120}" srcOrd="0" destOrd="0" presId="urn:microsoft.com/office/officeart/2008/layout/BendingPictureCaption"/>
    <dgm:cxn modelId="{B8A48527-9F25-4623-BB04-049ECB29DD23}" type="presParOf" srcId="{F064B035-9B20-4AF4-9218-D4D424EDEC20}" destId="{CD4FFF34-2D75-4377-A792-65569EEA51AB}" srcOrd="1" destOrd="0" presId="urn:microsoft.com/office/officeart/2008/layout/BendingPictureCaption"/>
    <dgm:cxn modelId="{B0519CB0-FC93-45A9-89BA-73A23F174B6B}" type="presParOf" srcId="{EA809EA0-E7A2-424B-8DE3-289A1C1A05E4}" destId="{3114F950-D520-46DA-A0EB-A51BACA44383}" srcOrd="1" destOrd="0" presId="urn:microsoft.com/office/officeart/2008/layout/BendingPictureCaption"/>
    <dgm:cxn modelId="{DD3693CF-6166-4E33-840E-89FC9A2A8AF2}" type="presParOf" srcId="{EA809EA0-E7A2-424B-8DE3-289A1C1A05E4}" destId="{07B323F6-C1CB-4A57-A746-586EAD1525C0}" srcOrd="2" destOrd="0" presId="urn:microsoft.com/office/officeart/2008/layout/BendingPictureCaption"/>
    <dgm:cxn modelId="{3DC95C70-6C5F-42A5-97F0-C669D6AE2826}" type="presParOf" srcId="{07B323F6-C1CB-4A57-A746-586EAD1525C0}" destId="{2D194E85-5E24-44FE-9077-56051D8D316B}" srcOrd="0" destOrd="0" presId="urn:microsoft.com/office/officeart/2008/layout/BendingPictureCaption"/>
    <dgm:cxn modelId="{8A5C1B4F-05AE-4788-AB9A-DD7D85D0D7E8}" type="presParOf" srcId="{07B323F6-C1CB-4A57-A746-586EAD1525C0}" destId="{54D40691-F3DD-48E6-91A0-B4CE2ACA84A7}" srcOrd="1" destOrd="0" presId="urn:microsoft.com/office/officeart/2008/layout/BendingPictureCaption"/>
    <dgm:cxn modelId="{71B4B717-4E41-4666-8645-55CB6EAEBB24}" type="presParOf" srcId="{EA809EA0-E7A2-424B-8DE3-289A1C1A05E4}" destId="{34B92C8F-6675-4352-A373-7598C8FBCE48}" srcOrd="3" destOrd="0" presId="urn:microsoft.com/office/officeart/2008/layout/BendingPictureCaption"/>
    <dgm:cxn modelId="{19B91A36-2D23-4780-82ED-C3CE1D3C291B}" type="presParOf" srcId="{EA809EA0-E7A2-424B-8DE3-289A1C1A05E4}" destId="{755FC3C0-81B7-418C-B534-AD118A3D52F5}" srcOrd="4" destOrd="0" presId="urn:microsoft.com/office/officeart/2008/layout/BendingPictureCaption"/>
    <dgm:cxn modelId="{40C01B87-53EF-4EB4-B246-03A3D551B56E}" type="presParOf" srcId="{755FC3C0-81B7-418C-B534-AD118A3D52F5}" destId="{724F078D-0DB9-47AA-8B95-7A5FB945B92D}" srcOrd="0" destOrd="0" presId="urn:microsoft.com/office/officeart/2008/layout/BendingPictureCaption"/>
    <dgm:cxn modelId="{99B90EA1-A315-48FF-87BD-2A1C86043A8D}" type="presParOf" srcId="{755FC3C0-81B7-418C-B534-AD118A3D52F5}" destId="{55844B29-3120-439E-A352-FBFD281D4B33}" srcOrd="1" destOrd="0" presId="urn:microsoft.com/office/officeart/2008/layout/BendingPictureCaption"/>
    <dgm:cxn modelId="{9B73C94F-6E1E-47F9-949A-518879005216}" type="presParOf" srcId="{EA809EA0-E7A2-424B-8DE3-289A1C1A05E4}" destId="{41FE125E-C350-4E04-8448-D9CA002E1FD2}" srcOrd="5" destOrd="0" presId="urn:microsoft.com/office/officeart/2008/layout/BendingPictureCaption"/>
    <dgm:cxn modelId="{532C02DB-4D5F-4281-ACCC-04B45B46F990}" type="presParOf" srcId="{EA809EA0-E7A2-424B-8DE3-289A1C1A05E4}" destId="{71E744AF-43CA-4825-A053-C92CC972D803}" srcOrd="6" destOrd="0" presId="urn:microsoft.com/office/officeart/2008/layout/BendingPictureCaption"/>
    <dgm:cxn modelId="{76E8F259-8908-4C9E-8D1F-F6D3D289FDD4}" type="presParOf" srcId="{71E744AF-43CA-4825-A053-C92CC972D803}" destId="{D2F44280-A7F0-4AD9-AD5D-D096A6760FD5}" srcOrd="0" destOrd="0" presId="urn:microsoft.com/office/officeart/2008/layout/BendingPictureCaption"/>
    <dgm:cxn modelId="{9DF1A87E-CA4C-4E88-AFF8-B4FE17D8BB19}" type="presParOf" srcId="{71E744AF-43CA-4825-A053-C92CC972D803}" destId="{ABC80421-8623-4D0E-A177-336648430EDE}" srcOrd="1" destOrd="0" presId="urn:microsoft.com/office/officeart/2008/layout/BendingPictureCaption"/>
    <dgm:cxn modelId="{98F7EB62-C420-49DA-9DD9-51F58CF7EA2F}" type="presParOf" srcId="{EA809EA0-E7A2-424B-8DE3-289A1C1A05E4}" destId="{A432EAE1-BD7F-4447-A139-BCA8A66F11A4}" srcOrd="7" destOrd="0" presId="urn:microsoft.com/office/officeart/2008/layout/BendingPictureCaption"/>
    <dgm:cxn modelId="{EF53F68F-9461-4B85-AE46-616BFEDDBA51}" type="presParOf" srcId="{EA809EA0-E7A2-424B-8DE3-289A1C1A05E4}" destId="{1AC0CD6E-22EE-416A-828A-3370DB8C1623}" srcOrd="8" destOrd="0" presId="urn:microsoft.com/office/officeart/2008/layout/BendingPictureCaption"/>
    <dgm:cxn modelId="{98D011EB-B5DF-4F62-8160-FF6D764C2A2D}" type="presParOf" srcId="{1AC0CD6E-22EE-416A-828A-3370DB8C1623}" destId="{EE0E96EB-ADEB-4290-9DA6-66033D3C480C}" srcOrd="0" destOrd="0" presId="urn:microsoft.com/office/officeart/2008/layout/BendingPictureCaption"/>
    <dgm:cxn modelId="{42B8B35F-47FF-48D2-BC1C-7B35D6E37A2A}" type="presParOf" srcId="{1AC0CD6E-22EE-416A-828A-3370DB8C1623}" destId="{A2C62E17-5516-455F-9B56-E901C6E32E7E}" srcOrd="1" destOrd="0" presId="urn:microsoft.com/office/officeart/2008/layout/BendingPictureCaption"/>
    <dgm:cxn modelId="{79BFF661-AF85-4FF7-A7D1-503F38BF0F23}" type="presParOf" srcId="{EA809EA0-E7A2-424B-8DE3-289A1C1A05E4}" destId="{6C16C015-E100-4FE3-8058-F202F4B2E80D}" srcOrd="9" destOrd="0" presId="urn:microsoft.com/office/officeart/2008/layout/BendingPictureCaption"/>
    <dgm:cxn modelId="{1FF021FE-B47E-4289-BBF2-90B3E194FE03}" type="presParOf" srcId="{EA809EA0-E7A2-424B-8DE3-289A1C1A05E4}" destId="{D4B55366-33C9-4B1B-93D0-0ED5B9FEEB28}" srcOrd="10" destOrd="0" presId="urn:microsoft.com/office/officeart/2008/layout/BendingPictureCaption"/>
    <dgm:cxn modelId="{B4ABA870-6926-49F0-8554-DFBE0679F0E6}" type="presParOf" srcId="{D4B55366-33C9-4B1B-93D0-0ED5B9FEEB28}" destId="{582DDB7F-B05F-4C23-807F-7F2F2A06D706}" srcOrd="0" destOrd="0" presId="urn:microsoft.com/office/officeart/2008/layout/BendingPictureCaption"/>
    <dgm:cxn modelId="{16AB20F2-C7BD-49BA-9497-EE21E9F664ED}" type="presParOf" srcId="{D4B55366-33C9-4B1B-93D0-0ED5B9FEEB28}" destId="{8B1675EE-BED2-4EF3-9568-5B0853C51342}" srcOrd="1" destOrd="0" presId="urn:microsoft.com/office/officeart/2008/layout/BendingPictureCaption"/>
    <dgm:cxn modelId="{54E9E00E-6DEF-4ED0-AD35-8454954A8583}" type="presParOf" srcId="{EA809EA0-E7A2-424B-8DE3-289A1C1A05E4}" destId="{E50FBE20-A621-4750-9AA4-2C32E76DF8C8}" srcOrd="11" destOrd="0" presId="urn:microsoft.com/office/officeart/2008/layout/BendingPictureCaption"/>
    <dgm:cxn modelId="{7AE15D66-9FD7-4804-9FBF-541A173A6F79}" type="presParOf" srcId="{EA809EA0-E7A2-424B-8DE3-289A1C1A05E4}" destId="{115054C6-6FF3-4694-8565-E86FDE7EEB26}" srcOrd="12" destOrd="0" presId="urn:microsoft.com/office/officeart/2008/layout/BendingPictureCaption"/>
    <dgm:cxn modelId="{B68A66F7-B62D-4587-B7D5-31D3F35DC301}" type="presParOf" srcId="{115054C6-6FF3-4694-8565-E86FDE7EEB26}" destId="{094B13C2-7413-4FA8-9B85-9F5467AC3992}" srcOrd="0" destOrd="0" presId="urn:microsoft.com/office/officeart/2008/layout/BendingPictureCaption"/>
    <dgm:cxn modelId="{08639215-53AC-4441-9084-C92A44D183C8}" type="presParOf" srcId="{115054C6-6FF3-4694-8565-E86FDE7EEB26}" destId="{E2476A07-DBB3-4123-836F-FD94842550FA}" srcOrd="1" destOrd="0" presId="urn:microsoft.com/office/officeart/2008/layout/BendingPictureCaption"/>
    <dgm:cxn modelId="{08B81E7C-915B-42CF-9873-DB246CBB3398}" type="presParOf" srcId="{EA809EA0-E7A2-424B-8DE3-289A1C1A05E4}" destId="{61ACC544-7DF9-4CA0-A50E-0376121A78EC}" srcOrd="13" destOrd="0" presId="urn:microsoft.com/office/officeart/2008/layout/BendingPictureCaption"/>
    <dgm:cxn modelId="{BCABC94E-21D9-4AAC-B365-E389F3D0A2AA}" type="presParOf" srcId="{EA809EA0-E7A2-424B-8DE3-289A1C1A05E4}" destId="{784450F5-ED80-463F-BF22-0CEDF6068E83}" srcOrd="14" destOrd="0" presId="urn:microsoft.com/office/officeart/2008/layout/BendingPictureCaption"/>
    <dgm:cxn modelId="{0DBDC99E-7492-4C57-B537-F51C33660E05}" type="presParOf" srcId="{784450F5-ED80-463F-BF22-0CEDF6068E83}" destId="{119F6272-C406-4015-8B33-22801C564687}" srcOrd="0" destOrd="0" presId="urn:microsoft.com/office/officeart/2008/layout/BendingPictureCaption"/>
    <dgm:cxn modelId="{9CB17BB4-960D-4158-83B7-2544FDFF8A09}"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a:solidFill>
          <a:schemeClr val="accent1">
            <a:lumMod val="75000"/>
          </a:schemeClr>
        </a:solidFill>
        <a:ln>
          <a:solidFill>
            <a:srgbClr val="FFFF00"/>
          </a:solidFill>
        </a:ln>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err="1" smtClean="0">
              <a:latin typeface="Franklin Gothic Medium Cond" panose="020B0606030402020204" pitchFamily="34" charset="0"/>
            </a:rPr>
            <a:t>Russia,CIS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0F3ADDAF-95D0-4381-8E81-E3654C065074}" srcId="{B97D75CE-E4E6-4E79-BFFC-E8386D4ECAD3}" destId="{4F04BE4F-0952-4D79-9196-982329D73D80}" srcOrd="2" destOrd="0" parTransId="{D36F9147-C9C4-40F7-8493-FC7307C0271A}" sibTransId="{D1934442-1A7B-4116-A21B-AB3A65DC7DDC}"/>
    <dgm:cxn modelId="{D29A5142-01FB-4C60-A1C9-D3480543F771}" type="presOf" srcId="{B97D75CE-E4E6-4E79-BFFC-E8386D4ECAD3}" destId="{EA809EA0-E7A2-424B-8DE3-289A1C1A05E4}" srcOrd="0" destOrd="0" presId="urn:microsoft.com/office/officeart/2008/layout/BendingPictureCaption"/>
    <dgm:cxn modelId="{CACC877B-4BB0-40AF-87BD-F175E9F370E0}" type="presOf" srcId="{3CF34ADD-2DF3-4721-B8A3-43F7D7EEA033}" destId="{E2476A07-DBB3-4123-836F-FD94842550FA}" srcOrd="0" destOrd="0" presId="urn:microsoft.com/office/officeart/2008/layout/BendingPictureCaption"/>
    <dgm:cxn modelId="{82E7EDBD-AD72-40B9-BAC1-5189898261EA}" type="presOf" srcId="{530279CD-E206-4844-9E3E-2250A670F535}" destId="{A2C62E17-5516-455F-9B56-E901C6E32E7E}" srcOrd="0" destOrd="0" presId="urn:microsoft.com/office/officeart/2008/layout/BendingPictureCaption"/>
    <dgm:cxn modelId="{2B0120BD-EC24-46E5-B8B4-99A12A047808}" type="presOf" srcId="{1B24E11F-045B-4403-9CA7-133BD8D8BA51}" destId="{ABC80421-8623-4D0E-A177-336648430EDE}" srcOrd="0" destOrd="0" presId="urn:microsoft.com/office/officeart/2008/layout/BendingPictureCaption"/>
    <dgm:cxn modelId="{BDFEB9D8-00A2-4020-8E5D-94637DC44269}" srcId="{B97D75CE-E4E6-4E79-BFFC-E8386D4ECAD3}" destId="{FB211FEA-9930-4344-B443-29A47751D272}" srcOrd="7" destOrd="0" parTransId="{02D77F47-4E38-4C62-84C0-26A3FE82324B}" sibTransId="{DB21140F-5AC5-42CC-926E-73EC59F1E1DF}"/>
    <dgm:cxn modelId="{2A9ACF0E-891A-4BBE-A461-8A66A8C4712D}" srcId="{B97D75CE-E4E6-4E79-BFFC-E8386D4ECAD3}" destId="{A6D40319-C9D2-462A-9A75-2671C6C3E862}" srcOrd="0" destOrd="0" parTransId="{D6BBA4CA-0F78-43E1-BD76-81539C521007}" sibTransId="{D688E38D-BE9F-4EAC-9B5A-A3E9B789347A}"/>
    <dgm:cxn modelId="{4D9DB205-8C28-440D-BFD7-3AD4DEF62FC6}" srcId="{B97D75CE-E4E6-4E79-BFFC-E8386D4ECAD3}" destId="{530279CD-E206-4844-9E3E-2250A670F535}" srcOrd="4" destOrd="0" parTransId="{FA89BC8B-A27B-4DC3-8E22-AF290CE3FCD7}" sibTransId="{A7BF79FD-F29C-4B95-8831-B256699608B9}"/>
    <dgm:cxn modelId="{AC8B0361-10D1-4AC8-B499-6A2016F0226C}" srcId="{B97D75CE-E4E6-4E79-BFFC-E8386D4ECAD3}" destId="{3CF34ADD-2DF3-4721-B8A3-43F7D7EEA033}" srcOrd="6" destOrd="0" parTransId="{074F8925-71E8-4E9C-A49A-1103CE214A9A}" sibTransId="{728C8E71-E233-4C25-AEC8-ED701E8489E1}"/>
    <dgm:cxn modelId="{B2314E83-02A6-48B3-98A0-873197243BDB}" srcId="{B97D75CE-E4E6-4E79-BFFC-E8386D4ECAD3}" destId="{D2277155-7CD8-429E-92A3-070BC4B6FFC1}" srcOrd="5" destOrd="0" parTransId="{F1389F76-9F93-4BB3-B94A-2F557DEF798D}" sibTransId="{0410E843-5572-499C-9D1B-7DD8CCC882DE}"/>
    <dgm:cxn modelId="{AC76042F-90D8-4ACB-AB49-1D7473964BF1}" srcId="{B97D75CE-E4E6-4E79-BFFC-E8386D4ECAD3}" destId="{1B24E11F-045B-4403-9CA7-133BD8D8BA51}" srcOrd="3" destOrd="0" parTransId="{D8056975-EE2B-4FFA-9791-9EFDE318BC7E}" sibTransId="{D33099CE-CF18-4898-996D-E37366657398}"/>
    <dgm:cxn modelId="{74397888-7245-48CB-976B-CFE1CCCECBD3}" type="presOf" srcId="{A6D40319-C9D2-462A-9A75-2671C6C3E862}" destId="{CD4FFF34-2D75-4377-A792-65569EEA51AB}" srcOrd="0" destOrd="0" presId="urn:microsoft.com/office/officeart/2008/layout/BendingPictureCaption"/>
    <dgm:cxn modelId="{12295733-A0E4-4F3C-8F7A-6F2B7DF91290}" type="presOf" srcId="{D2277155-7CD8-429E-92A3-070BC4B6FFC1}" destId="{8B1675EE-BED2-4EF3-9568-5B0853C51342}" srcOrd="0" destOrd="0" presId="urn:microsoft.com/office/officeart/2008/layout/BendingPictureCaption"/>
    <dgm:cxn modelId="{E66A5972-00CA-4D52-B213-BF0B359C4E93}" type="presOf" srcId="{87B2F130-B8EA-4CA7-829A-E7D1C799CEFA}" destId="{54D40691-F3DD-48E6-91A0-B4CE2ACA84A7}" srcOrd="0" destOrd="0" presId="urn:microsoft.com/office/officeart/2008/layout/BendingPictureCaption"/>
    <dgm:cxn modelId="{CAC0B47C-E582-4E84-9958-E48ADABBD69E}" type="presOf" srcId="{FB211FEA-9930-4344-B443-29A47751D272}" destId="{5B19C8F6-DD52-4307-A8CE-4F173E2DE0AD}"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4FDE9112-0B95-4D0B-804A-7056699D3E5D}" type="presOf" srcId="{4F04BE4F-0952-4D79-9196-982329D73D80}" destId="{55844B29-3120-439E-A352-FBFD281D4B33}" srcOrd="0" destOrd="0" presId="urn:microsoft.com/office/officeart/2008/layout/BendingPictureCaption"/>
    <dgm:cxn modelId="{DE3CF07B-4E48-42B5-983B-2395B36FB5EC}" type="presParOf" srcId="{EA809EA0-E7A2-424B-8DE3-289A1C1A05E4}" destId="{F064B035-9B20-4AF4-9218-D4D424EDEC20}" srcOrd="0" destOrd="0" presId="urn:microsoft.com/office/officeart/2008/layout/BendingPictureCaption"/>
    <dgm:cxn modelId="{8DE9446B-18B7-4A5D-9B09-E141A42FA2B9}" type="presParOf" srcId="{F064B035-9B20-4AF4-9218-D4D424EDEC20}" destId="{F3FF1969-8B6D-4FBF-BE7B-06F9FE8F8120}" srcOrd="0" destOrd="0" presId="urn:microsoft.com/office/officeart/2008/layout/BendingPictureCaption"/>
    <dgm:cxn modelId="{897FA678-D7E3-4AE5-A4D9-11A19451F39A}" type="presParOf" srcId="{F064B035-9B20-4AF4-9218-D4D424EDEC20}" destId="{CD4FFF34-2D75-4377-A792-65569EEA51AB}" srcOrd="1" destOrd="0" presId="urn:microsoft.com/office/officeart/2008/layout/BendingPictureCaption"/>
    <dgm:cxn modelId="{26BA1F2A-D923-4D38-97A7-91E2B96F3737}" type="presParOf" srcId="{EA809EA0-E7A2-424B-8DE3-289A1C1A05E4}" destId="{3114F950-D520-46DA-A0EB-A51BACA44383}" srcOrd="1" destOrd="0" presId="urn:microsoft.com/office/officeart/2008/layout/BendingPictureCaption"/>
    <dgm:cxn modelId="{3F6B93F1-517E-4C8B-A7CE-AAAE8EDC02D9}" type="presParOf" srcId="{EA809EA0-E7A2-424B-8DE3-289A1C1A05E4}" destId="{07B323F6-C1CB-4A57-A746-586EAD1525C0}" srcOrd="2" destOrd="0" presId="urn:microsoft.com/office/officeart/2008/layout/BendingPictureCaption"/>
    <dgm:cxn modelId="{94FFB12A-EC0E-4AEC-BCA1-3ED04A247EF9}" type="presParOf" srcId="{07B323F6-C1CB-4A57-A746-586EAD1525C0}" destId="{2D194E85-5E24-44FE-9077-56051D8D316B}" srcOrd="0" destOrd="0" presId="urn:microsoft.com/office/officeart/2008/layout/BendingPictureCaption"/>
    <dgm:cxn modelId="{AE5CD489-F6EF-44B8-B08D-AAD5F3F1C118}" type="presParOf" srcId="{07B323F6-C1CB-4A57-A746-586EAD1525C0}" destId="{54D40691-F3DD-48E6-91A0-B4CE2ACA84A7}" srcOrd="1" destOrd="0" presId="urn:microsoft.com/office/officeart/2008/layout/BendingPictureCaption"/>
    <dgm:cxn modelId="{CDFD6638-DF67-405E-B5D9-671E4B355B77}" type="presParOf" srcId="{EA809EA0-E7A2-424B-8DE3-289A1C1A05E4}" destId="{34B92C8F-6675-4352-A373-7598C8FBCE48}" srcOrd="3" destOrd="0" presId="urn:microsoft.com/office/officeart/2008/layout/BendingPictureCaption"/>
    <dgm:cxn modelId="{6F1DA649-049C-433B-BF04-6F56E1FC9603}" type="presParOf" srcId="{EA809EA0-E7A2-424B-8DE3-289A1C1A05E4}" destId="{755FC3C0-81B7-418C-B534-AD118A3D52F5}" srcOrd="4" destOrd="0" presId="urn:microsoft.com/office/officeart/2008/layout/BendingPictureCaption"/>
    <dgm:cxn modelId="{6D2C18E7-AA9E-44A5-8176-AC47DA082F87}" type="presParOf" srcId="{755FC3C0-81B7-418C-B534-AD118A3D52F5}" destId="{724F078D-0DB9-47AA-8B95-7A5FB945B92D}" srcOrd="0" destOrd="0" presId="urn:microsoft.com/office/officeart/2008/layout/BendingPictureCaption"/>
    <dgm:cxn modelId="{918236B3-313F-4680-A775-E545FB95DFE6}" type="presParOf" srcId="{755FC3C0-81B7-418C-B534-AD118A3D52F5}" destId="{55844B29-3120-439E-A352-FBFD281D4B33}" srcOrd="1" destOrd="0" presId="urn:microsoft.com/office/officeart/2008/layout/BendingPictureCaption"/>
    <dgm:cxn modelId="{AC98A9C3-BC66-41B3-8FD0-E06046460511}" type="presParOf" srcId="{EA809EA0-E7A2-424B-8DE3-289A1C1A05E4}" destId="{41FE125E-C350-4E04-8448-D9CA002E1FD2}" srcOrd="5" destOrd="0" presId="urn:microsoft.com/office/officeart/2008/layout/BendingPictureCaption"/>
    <dgm:cxn modelId="{6FC8F1A6-2217-4D48-914D-5F9E3C163A6D}" type="presParOf" srcId="{EA809EA0-E7A2-424B-8DE3-289A1C1A05E4}" destId="{71E744AF-43CA-4825-A053-C92CC972D803}" srcOrd="6" destOrd="0" presId="urn:microsoft.com/office/officeart/2008/layout/BendingPictureCaption"/>
    <dgm:cxn modelId="{2E41D0FF-5842-49FC-89D7-E5F2D87AE8FC}" type="presParOf" srcId="{71E744AF-43CA-4825-A053-C92CC972D803}" destId="{D2F44280-A7F0-4AD9-AD5D-D096A6760FD5}" srcOrd="0" destOrd="0" presId="urn:microsoft.com/office/officeart/2008/layout/BendingPictureCaption"/>
    <dgm:cxn modelId="{BCE39C81-CA47-42EE-A1FD-A62750030673}" type="presParOf" srcId="{71E744AF-43CA-4825-A053-C92CC972D803}" destId="{ABC80421-8623-4D0E-A177-336648430EDE}" srcOrd="1" destOrd="0" presId="urn:microsoft.com/office/officeart/2008/layout/BendingPictureCaption"/>
    <dgm:cxn modelId="{B41F6D2E-7EB4-4AA8-97DB-D9777785C163}" type="presParOf" srcId="{EA809EA0-E7A2-424B-8DE3-289A1C1A05E4}" destId="{A432EAE1-BD7F-4447-A139-BCA8A66F11A4}" srcOrd="7" destOrd="0" presId="urn:microsoft.com/office/officeart/2008/layout/BendingPictureCaption"/>
    <dgm:cxn modelId="{AA1D5DFB-A3AC-4814-A7CA-274F5D1086B9}" type="presParOf" srcId="{EA809EA0-E7A2-424B-8DE3-289A1C1A05E4}" destId="{1AC0CD6E-22EE-416A-828A-3370DB8C1623}" srcOrd="8" destOrd="0" presId="urn:microsoft.com/office/officeart/2008/layout/BendingPictureCaption"/>
    <dgm:cxn modelId="{41CE312D-A664-42FB-AAB2-F3D52F2F7557}" type="presParOf" srcId="{1AC0CD6E-22EE-416A-828A-3370DB8C1623}" destId="{EE0E96EB-ADEB-4290-9DA6-66033D3C480C}" srcOrd="0" destOrd="0" presId="urn:microsoft.com/office/officeart/2008/layout/BendingPictureCaption"/>
    <dgm:cxn modelId="{41F86C48-D202-454D-8C80-0CD17F2CC764}" type="presParOf" srcId="{1AC0CD6E-22EE-416A-828A-3370DB8C1623}" destId="{A2C62E17-5516-455F-9B56-E901C6E32E7E}" srcOrd="1" destOrd="0" presId="urn:microsoft.com/office/officeart/2008/layout/BendingPictureCaption"/>
    <dgm:cxn modelId="{8E0782C4-7D9D-4E48-A221-FDDE23FD392F}" type="presParOf" srcId="{EA809EA0-E7A2-424B-8DE3-289A1C1A05E4}" destId="{6C16C015-E100-4FE3-8058-F202F4B2E80D}" srcOrd="9" destOrd="0" presId="urn:microsoft.com/office/officeart/2008/layout/BendingPictureCaption"/>
    <dgm:cxn modelId="{112FF408-FF5C-432C-B97E-CFFF53B658ED}" type="presParOf" srcId="{EA809EA0-E7A2-424B-8DE3-289A1C1A05E4}" destId="{D4B55366-33C9-4B1B-93D0-0ED5B9FEEB28}" srcOrd="10" destOrd="0" presId="urn:microsoft.com/office/officeart/2008/layout/BendingPictureCaption"/>
    <dgm:cxn modelId="{2C1BBDD7-C713-42E6-B1C1-4808E916F990}" type="presParOf" srcId="{D4B55366-33C9-4B1B-93D0-0ED5B9FEEB28}" destId="{582DDB7F-B05F-4C23-807F-7F2F2A06D706}" srcOrd="0" destOrd="0" presId="urn:microsoft.com/office/officeart/2008/layout/BendingPictureCaption"/>
    <dgm:cxn modelId="{2C331B7F-3EC3-405A-ADF7-2CC75B3E07B0}" type="presParOf" srcId="{D4B55366-33C9-4B1B-93D0-0ED5B9FEEB28}" destId="{8B1675EE-BED2-4EF3-9568-5B0853C51342}" srcOrd="1" destOrd="0" presId="urn:microsoft.com/office/officeart/2008/layout/BendingPictureCaption"/>
    <dgm:cxn modelId="{87722F12-EF3D-4ECB-9B04-BF35055821AA}" type="presParOf" srcId="{EA809EA0-E7A2-424B-8DE3-289A1C1A05E4}" destId="{E50FBE20-A621-4750-9AA4-2C32E76DF8C8}" srcOrd="11" destOrd="0" presId="urn:microsoft.com/office/officeart/2008/layout/BendingPictureCaption"/>
    <dgm:cxn modelId="{8118E359-7D56-438A-84FC-99C507D84C36}" type="presParOf" srcId="{EA809EA0-E7A2-424B-8DE3-289A1C1A05E4}" destId="{115054C6-6FF3-4694-8565-E86FDE7EEB26}" srcOrd="12" destOrd="0" presId="urn:microsoft.com/office/officeart/2008/layout/BendingPictureCaption"/>
    <dgm:cxn modelId="{E1B42294-DDF4-47D5-9BF1-958D2296F20E}" type="presParOf" srcId="{115054C6-6FF3-4694-8565-E86FDE7EEB26}" destId="{094B13C2-7413-4FA8-9B85-9F5467AC3992}" srcOrd="0" destOrd="0" presId="urn:microsoft.com/office/officeart/2008/layout/BendingPictureCaption"/>
    <dgm:cxn modelId="{B5699A3C-54E3-4804-A2A2-BDC24E13A0F1}" type="presParOf" srcId="{115054C6-6FF3-4694-8565-E86FDE7EEB26}" destId="{E2476A07-DBB3-4123-836F-FD94842550FA}" srcOrd="1" destOrd="0" presId="urn:microsoft.com/office/officeart/2008/layout/BendingPictureCaption"/>
    <dgm:cxn modelId="{98F9A0DC-EF12-4A50-8989-1D4D63908614}" type="presParOf" srcId="{EA809EA0-E7A2-424B-8DE3-289A1C1A05E4}" destId="{61ACC544-7DF9-4CA0-A50E-0376121A78EC}" srcOrd="13" destOrd="0" presId="urn:microsoft.com/office/officeart/2008/layout/BendingPictureCaption"/>
    <dgm:cxn modelId="{5D4B95F6-719C-4F50-9F32-0DEAEA9C5E3F}" type="presParOf" srcId="{EA809EA0-E7A2-424B-8DE3-289A1C1A05E4}" destId="{784450F5-ED80-463F-BF22-0CEDF6068E83}" srcOrd="14" destOrd="0" presId="urn:microsoft.com/office/officeart/2008/layout/BendingPictureCaption"/>
    <dgm:cxn modelId="{B9178DAB-9128-4FA3-B606-3545E8D68322}" type="presParOf" srcId="{784450F5-ED80-463F-BF22-0CEDF6068E83}" destId="{119F6272-C406-4015-8B33-22801C564687}" srcOrd="0" destOrd="0" presId="urn:microsoft.com/office/officeart/2008/layout/BendingPictureCaption"/>
    <dgm:cxn modelId="{160AC7B2-32FE-4337-9BFA-2D6BA317A32A}"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02A5EE-33EF-41BD-AEF9-140F2FF3C6EE}" type="doc">
      <dgm:prSet loTypeId="urn:microsoft.com/office/officeart/2005/8/layout/cycle3" loCatId="cycle" qsTypeId="urn:microsoft.com/office/officeart/2005/8/quickstyle/simple1" qsCatId="simple" csTypeId="urn:microsoft.com/office/officeart/2005/8/colors/colorful2" csCatId="colorful" phldr="1"/>
      <dgm:spPr/>
      <dgm:t>
        <a:bodyPr/>
        <a:lstStyle/>
        <a:p>
          <a:endParaRPr lang="en-US"/>
        </a:p>
      </dgm:t>
    </dgm:pt>
    <dgm:pt modelId="{692ACA3B-77AF-41F0-B7BE-23932DB01E68}">
      <dgm:prSet phldrT="[Text]"/>
      <dgm:spPr/>
      <dgm:t>
        <a:bodyPr/>
        <a:lstStyle/>
        <a:p>
          <a:r>
            <a:rPr lang="en-US" dirty="0" smtClean="0">
              <a:latin typeface="Franklin Gothic Medium Cond" panose="020B0606030402020204" pitchFamily="34" charset="0"/>
            </a:rPr>
            <a:t>Inflation</a:t>
          </a:r>
          <a:endParaRPr lang="en-US" dirty="0">
            <a:latin typeface="Franklin Gothic Medium Cond" panose="020B0606030402020204" pitchFamily="34" charset="0"/>
          </a:endParaRPr>
        </a:p>
      </dgm:t>
    </dgm:pt>
    <dgm:pt modelId="{A906648B-487F-435C-9136-1BFC41269DFF}" type="parTrans" cxnId="{401AC05B-0692-46C9-87E7-FE6A8227EA09}">
      <dgm:prSet/>
      <dgm:spPr/>
      <dgm:t>
        <a:bodyPr/>
        <a:lstStyle/>
        <a:p>
          <a:endParaRPr lang="en-US"/>
        </a:p>
      </dgm:t>
    </dgm:pt>
    <dgm:pt modelId="{C603516E-01DD-42BB-8BC4-AB8336B08745}" type="sibTrans" cxnId="{401AC05B-0692-46C9-87E7-FE6A8227EA09}">
      <dgm:prSet/>
      <dgm:spPr/>
      <dgm:t>
        <a:bodyPr/>
        <a:lstStyle/>
        <a:p>
          <a:endParaRPr lang="en-US"/>
        </a:p>
      </dgm:t>
    </dgm:pt>
    <dgm:pt modelId="{7B9A2121-CB2E-4277-B874-1ED749D93C6E}">
      <dgm:prSet phldrT="[Text]"/>
      <dgm:spPr/>
      <dgm:t>
        <a:bodyPr/>
        <a:lstStyle/>
        <a:p>
          <a:r>
            <a:rPr lang="en-US" dirty="0" smtClean="0">
              <a:latin typeface="Franklin Gothic Medium Cond" panose="020B0606030402020204" pitchFamily="34" charset="0"/>
            </a:rPr>
            <a:t>-</a:t>
          </a:r>
          <a:r>
            <a:rPr lang="en-US" dirty="0" err="1" smtClean="0">
              <a:latin typeface="Franklin Gothic Medium Cond" panose="020B0606030402020204" pitchFamily="34" charset="0"/>
            </a:rPr>
            <a:t>ve</a:t>
          </a:r>
          <a:r>
            <a:rPr lang="en-US" dirty="0" smtClean="0">
              <a:latin typeface="Franklin Gothic Medium Cond" panose="020B0606030402020204" pitchFamily="34" charset="0"/>
            </a:rPr>
            <a:t> Real Interest rate</a:t>
          </a:r>
          <a:endParaRPr lang="en-US" dirty="0">
            <a:latin typeface="Franklin Gothic Medium Cond" panose="020B0606030402020204" pitchFamily="34" charset="0"/>
          </a:endParaRPr>
        </a:p>
      </dgm:t>
    </dgm:pt>
    <dgm:pt modelId="{7C922A3F-417A-4E13-B2CC-9CC177B21C98}" type="parTrans" cxnId="{230320F0-5147-40BF-A7A9-52EEB317E733}">
      <dgm:prSet/>
      <dgm:spPr/>
      <dgm:t>
        <a:bodyPr/>
        <a:lstStyle/>
        <a:p>
          <a:endParaRPr lang="en-US"/>
        </a:p>
      </dgm:t>
    </dgm:pt>
    <dgm:pt modelId="{1959B45B-D0A3-4C29-BC48-3FF6ADD6D195}" type="sibTrans" cxnId="{230320F0-5147-40BF-A7A9-52EEB317E733}">
      <dgm:prSet/>
      <dgm:spPr/>
      <dgm:t>
        <a:bodyPr/>
        <a:lstStyle/>
        <a:p>
          <a:endParaRPr lang="en-US"/>
        </a:p>
      </dgm:t>
    </dgm:pt>
    <dgm:pt modelId="{E6E8B1CF-DD8E-4198-8122-96AB1E0708CF}">
      <dgm:prSet phldrT="[Text]"/>
      <dgm:spPr/>
      <dgm:t>
        <a:bodyPr/>
        <a:lstStyle/>
        <a:p>
          <a:r>
            <a:rPr lang="en-US" dirty="0" smtClean="0">
              <a:latin typeface="Franklin Gothic Medium Cond" panose="020B0606030402020204" pitchFamily="34" charset="0"/>
            </a:rPr>
            <a:t>Gold purchase</a:t>
          </a:r>
          <a:endParaRPr lang="en-US" dirty="0">
            <a:latin typeface="Franklin Gothic Medium Cond" panose="020B0606030402020204" pitchFamily="34" charset="0"/>
          </a:endParaRPr>
        </a:p>
      </dgm:t>
    </dgm:pt>
    <dgm:pt modelId="{72AF3657-CBF3-4CCF-A363-A263F3C08797}" type="parTrans" cxnId="{850E5DB3-BE0E-4CC9-82E1-4AFA481F8D1A}">
      <dgm:prSet/>
      <dgm:spPr/>
      <dgm:t>
        <a:bodyPr/>
        <a:lstStyle/>
        <a:p>
          <a:endParaRPr lang="en-US"/>
        </a:p>
      </dgm:t>
    </dgm:pt>
    <dgm:pt modelId="{6AFA8C5A-0DAC-4363-A619-3734E30FD2DB}" type="sibTrans" cxnId="{850E5DB3-BE0E-4CC9-82E1-4AFA481F8D1A}">
      <dgm:prSet/>
      <dgm:spPr/>
      <dgm:t>
        <a:bodyPr/>
        <a:lstStyle/>
        <a:p>
          <a:endParaRPr lang="en-US"/>
        </a:p>
      </dgm:t>
    </dgm:pt>
    <dgm:pt modelId="{0768DBC4-81F2-4999-8E05-495AD8073FC4}">
      <dgm:prSet phldrT="[Text]"/>
      <dgm:spPr/>
      <dgm:t>
        <a:bodyPr/>
        <a:lstStyle/>
        <a:p>
          <a:r>
            <a:rPr lang="en-US" dirty="0" smtClean="0">
              <a:latin typeface="Franklin Gothic Medium Cond" panose="020B0606030402020204" pitchFamily="34" charset="0"/>
            </a:rPr>
            <a:t>CAD ▲</a:t>
          </a:r>
          <a:endParaRPr lang="en-US" dirty="0">
            <a:latin typeface="Franklin Gothic Medium Cond" panose="020B0606030402020204" pitchFamily="34" charset="0"/>
          </a:endParaRPr>
        </a:p>
      </dgm:t>
    </dgm:pt>
    <dgm:pt modelId="{4037D10C-F2CB-4560-94CC-BCD937624CF8}" type="parTrans" cxnId="{A5449F92-4C62-45FD-897B-51A4F85CCAFA}">
      <dgm:prSet/>
      <dgm:spPr/>
      <dgm:t>
        <a:bodyPr/>
        <a:lstStyle/>
        <a:p>
          <a:endParaRPr lang="en-US"/>
        </a:p>
      </dgm:t>
    </dgm:pt>
    <dgm:pt modelId="{120C25B1-8C82-42C7-9E65-5A4AAA39FDD5}" type="sibTrans" cxnId="{A5449F92-4C62-45FD-897B-51A4F85CCAFA}">
      <dgm:prSet/>
      <dgm:spPr/>
      <dgm:t>
        <a:bodyPr/>
        <a:lstStyle/>
        <a:p>
          <a:endParaRPr lang="en-US"/>
        </a:p>
      </dgm:t>
    </dgm:pt>
    <dgm:pt modelId="{8A74E1E6-23C3-4FCF-9413-665D72CD8FE1}">
      <dgm:prSet phldrT="[Text]"/>
      <dgm:spPr/>
      <dgm:t>
        <a:bodyPr/>
        <a:lstStyle/>
        <a:p>
          <a:r>
            <a:rPr lang="en-US" dirty="0" smtClean="0">
              <a:latin typeface="Franklin Gothic Medium Cond" panose="020B0606030402020204" pitchFamily="34" charset="0"/>
            </a:rPr>
            <a:t>Rs.▼</a:t>
          </a:r>
          <a:endParaRPr lang="en-US" dirty="0">
            <a:latin typeface="Franklin Gothic Medium Cond" panose="020B0606030402020204" pitchFamily="34" charset="0"/>
          </a:endParaRPr>
        </a:p>
      </dgm:t>
    </dgm:pt>
    <dgm:pt modelId="{F1D567DB-1685-4B15-AFFA-AF0A9EBBB677}" type="parTrans" cxnId="{6B81B5D8-1526-411A-9E77-C9D0AC32FC8B}">
      <dgm:prSet/>
      <dgm:spPr/>
      <dgm:t>
        <a:bodyPr/>
        <a:lstStyle/>
        <a:p>
          <a:endParaRPr lang="en-US"/>
        </a:p>
      </dgm:t>
    </dgm:pt>
    <dgm:pt modelId="{73C80BFA-D9CD-48F2-BBE6-E088271F7791}" type="sibTrans" cxnId="{6B81B5D8-1526-411A-9E77-C9D0AC32FC8B}">
      <dgm:prSet/>
      <dgm:spPr/>
      <dgm:t>
        <a:bodyPr/>
        <a:lstStyle/>
        <a:p>
          <a:endParaRPr lang="en-US"/>
        </a:p>
      </dgm:t>
    </dgm:pt>
    <dgm:pt modelId="{EB96EA11-D6B2-4B69-A090-377DE312CEBD}" type="pres">
      <dgm:prSet presAssocID="{6502A5EE-33EF-41BD-AEF9-140F2FF3C6EE}" presName="Name0" presStyleCnt="0">
        <dgm:presLayoutVars>
          <dgm:dir/>
          <dgm:resizeHandles val="exact"/>
        </dgm:presLayoutVars>
      </dgm:prSet>
      <dgm:spPr/>
      <dgm:t>
        <a:bodyPr/>
        <a:lstStyle/>
        <a:p>
          <a:endParaRPr lang="en-US"/>
        </a:p>
      </dgm:t>
    </dgm:pt>
    <dgm:pt modelId="{F7496008-284A-44C0-91D4-60790CDB2157}" type="pres">
      <dgm:prSet presAssocID="{6502A5EE-33EF-41BD-AEF9-140F2FF3C6EE}" presName="cycle" presStyleCnt="0"/>
      <dgm:spPr/>
    </dgm:pt>
    <dgm:pt modelId="{95F9F82A-8573-4AB0-B13A-D8CA1A03CE32}" type="pres">
      <dgm:prSet presAssocID="{692ACA3B-77AF-41F0-B7BE-23932DB01E68}" presName="nodeFirstNode" presStyleLbl="node1" presStyleIdx="0" presStyleCnt="5">
        <dgm:presLayoutVars>
          <dgm:bulletEnabled val="1"/>
        </dgm:presLayoutVars>
      </dgm:prSet>
      <dgm:spPr/>
      <dgm:t>
        <a:bodyPr/>
        <a:lstStyle/>
        <a:p>
          <a:endParaRPr lang="en-US"/>
        </a:p>
      </dgm:t>
    </dgm:pt>
    <dgm:pt modelId="{E36D219C-5ECA-4A29-8CFE-38E6F0C9D1D3}" type="pres">
      <dgm:prSet presAssocID="{C603516E-01DD-42BB-8BC4-AB8336B08745}" presName="sibTransFirstNode" presStyleLbl="bgShp" presStyleIdx="0" presStyleCnt="1"/>
      <dgm:spPr/>
      <dgm:t>
        <a:bodyPr/>
        <a:lstStyle/>
        <a:p>
          <a:endParaRPr lang="en-US"/>
        </a:p>
      </dgm:t>
    </dgm:pt>
    <dgm:pt modelId="{04CAF961-B43B-4A79-A8B4-02D2C302E6BA}" type="pres">
      <dgm:prSet presAssocID="{7B9A2121-CB2E-4277-B874-1ED749D93C6E}" presName="nodeFollowingNodes" presStyleLbl="node1" presStyleIdx="1" presStyleCnt="5">
        <dgm:presLayoutVars>
          <dgm:bulletEnabled val="1"/>
        </dgm:presLayoutVars>
      </dgm:prSet>
      <dgm:spPr/>
      <dgm:t>
        <a:bodyPr/>
        <a:lstStyle/>
        <a:p>
          <a:endParaRPr lang="en-US"/>
        </a:p>
      </dgm:t>
    </dgm:pt>
    <dgm:pt modelId="{053EFA38-AA7E-4924-AA0D-085F43652099}" type="pres">
      <dgm:prSet presAssocID="{E6E8B1CF-DD8E-4198-8122-96AB1E0708CF}" presName="nodeFollowingNodes" presStyleLbl="node1" presStyleIdx="2" presStyleCnt="5">
        <dgm:presLayoutVars>
          <dgm:bulletEnabled val="1"/>
        </dgm:presLayoutVars>
      </dgm:prSet>
      <dgm:spPr/>
      <dgm:t>
        <a:bodyPr/>
        <a:lstStyle/>
        <a:p>
          <a:endParaRPr lang="en-US"/>
        </a:p>
      </dgm:t>
    </dgm:pt>
    <dgm:pt modelId="{2846AE63-6161-4F95-9B09-4C70A802D1CD}" type="pres">
      <dgm:prSet presAssocID="{0768DBC4-81F2-4999-8E05-495AD8073FC4}" presName="nodeFollowingNodes" presStyleLbl="node1" presStyleIdx="3" presStyleCnt="5">
        <dgm:presLayoutVars>
          <dgm:bulletEnabled val="1"/>
        </dgm:presLayoutVars>
      </dgm:prSet>
      <dgm:spPr/>
      <dgm:t>
        <a:bodyPr/>
        <a:lstStyle/>
        <a:p>
          <a:endParaRPr lang="en-US"/>
        </a:p>
      </dgm:t>
    </dgm:pt>
    <dgm:pt modelId="{FB8605BD-66D8-4217-A721-8077A263D3F3}" type="pres">
      <dgm:prSet presAssocID="{8A74E1E6-23C3-4FCF-9413-665D72CD8FE1}" presName="nodeFollowingNodes" presStyleLbl="node1" presStyleIdx="4" presStyleCnt="5">
        <dgm:presLayoutVars>
          <dgm:bulletEnabled val="1"/>
        </dgm:presLayoutVars>
      </dgm:prSet>
      <dgm:spPr/>
      <dgm:t>
        <a:bodyPr/>
        <a:lstStyle/>
        <a:p>
          <a:endParaRPr lang="en-US"/>
        </a:p>
      </dgm:t>
    </dgm:pt>
  </dgm:ptLst>
  <dgm:cxnLst>
    <dgm:cxn modelId="{18E74C17-DB8C-4F72-8E14-3C3CF7D9AF7A}" type="presOf" srcId="{7B9A2121-CB2E-4277-B874-1ED749D93C6E}" destId="{04CAF961-B43B-4A79-A8B4-02D2C302E6BA}" srcOrd="0" destOrd="0" presId="urn:microsoft.com/office/officeart/2005/8/layout/cycle3"/>
    <dgm:cxn modelId="{BB459AA1-AAD1-4B4E-9CDE-D3581C9F284D}" type="presOf" srcId="{692ACA3B-77AF-41F0-B7BE-23932DB01E68}" destId="{95F9F82A-8573-4AB0-B13A-D8CA1A03CE32}" srcOrd="0" destOrd="0" presId="urn:microsoft.com/office/officeart/2005/8/layout/cycle3"/>
    <dgm:cxn modelId="{FC9032AF-274E-416C-8BCE-4B284B889DC5}" type="presOf" srcId="{8A74E1E6-23C3-4FCF-9413-665D72CD8FE1}" destId="{FB8605BD-66D8-4217-A721-8077A263D3F3}" srcOrd="0" destOrd="0" presId="urn:microsoft.com/office/officeart/2005/8/layout/cycle3"/>
    <dgm:cxn modelId="{850E5DB3-BE0E-4CC9-82E1-4AFA481F8D1A}" srcId="{6502A5EE-33EF-41BD-AEF9-140F2FF3C6EE}" destId="{E6E8B1CF-DD8E-4198-8122-96AB1E0708CF}" srcOrd="2" destOrd="0" parTransId="{72AF3657-CBF3-4CCF-A363-A263F3C08797}" sibTransId="{6AFA8C5A-0DAC-4363-A619-3734E30FD2DB}"/>
    <dgm:cxn modelId="{A5449F92-4C62-45FD-897B-51A4F85CCAFA}" srcId="{6502A5EE-33EF-41BD-AEF9-140F2FF3C6EE}" destId="{0768DBC4-81F2-4999-8E05-495AD8073FC4}" srcOrd="3" destOrd="0" parTransId="{4037D10C-F2CB-4560-94CC-BCD937624CF8}" sibTransId="{120C25B1-8C82-42C7-9E65-5A4AAA39FDD5}"/>
    <dgm:cxn modelId="{FC60B1FA-8A63-4D4A-8DF1-163476402223}" type="presOf" srcId="{C603516E-01DD-42BB-8BC4-AB8336B08745}" destId="{E36D219C-5ECA-4A29-8CFE-38E6F0C9D1D3}" srcOrd="0" destOrd="0" presId="urn:microsoft.com/office/officeart/2005/8/layout/cycle3"/>
    <dgm:cxn modelId="{6B81B5D8-1526-411A-9E77-C9D0AC32FC8B}" srcId="{6502A5EE-33EF-41BD-AEF9-140F2FF3C6EE}" destId="{8A74E1E6-23C3-4FCF-9413-665D72CD8FE1}" srcOrd="4" destOrd="0" parTransId="{F1D567DB-1685-4B15-AFFA-AF0A9EBBB677}" sibTransId="{73C80BFA-D9CD-48F2-BBE6-E088271F7791}"/>
    <dgm:cxn modelId="{401AC05B-0692-46C9-87E7-FE6A8227EA09}" srcId="{6502A5EE-33EF-41BD-AEF9-140F2FF3C6EE}" destId="{692ACA3B-77AF-41F0-B7BE-23932DB01E68}" srcOrd="0" destOrd="0" parTransId="{A906648B-487F-435C-9136-1BFC41269DFF}" sibTransId="{C603516E-01DD-42BB-8BC4-AB8336B08745}"/>
    <dgm:cxn modelId="{83F1E43C-2EDF-4F85-8982-BA087E67E971}" type="presOf" srcId="{6502A5EE-33EF-41BD-AEF9-140F2FF3C6EE}" destId="{EB96EA11-D6B2-4B69-A090-377DE312CEBD}" srcOrd="0" destOrd="0" presId="urn:microsoft.com/office/officeart/2005/8/layout/cycle3"/>
    <dgm:cxn modelId="{230320F0-5147-40BF-A7A9-52EEB317E733}" srcId="{6502A5EE-33EF-41BD-AEF9-140F2FF3C6EE}" destId="{7B9A2121-CB2E-4277-B874-1ED749D93C6E}" srcOrd="1" destOrd="0" parTransId="{7C922A3F-417A-4E13-B2CC-9CC177B21C98}" sibTransId="{1959B45B-D0A3-4C29-BC48-3FF6ADD6D195}"/>
    <dgm:cxn modelId="{E28D0505-BF8B-4A98-8CED-6A0CD7F5DAD6}" type="presOf" srcId="{E6E8B1CF-DD8E-4198-8122-96AB1E0708CF}" destId="{053EFA38-AA7E-4924-AA0D-085F43652099}" srcOrd="0" destOrd="0" presId="urn:microsoft.com/office/officeart/2005/8/layout/cycle3"/>
    <dgm:cxn modelId="{313F4946-A0D5-4218-93CF-A9C45BD5777E}" type="presOf" srcId="{0768DBC4-81F2-4999-8E05-495AD8073FC4}" destId="{2846AE63-6161-4F95-9B09-4C70A802D1CD}" srcOrd="0" destOrd="0" presId="urn:microsoft.com/office/officeart/2005/8/layout/cycle3"/>
    <dgm:cxn modelId="{D52ACAE8-0A0B-40D0-A01E-EDFF0DE24D2E}" type="presParOf" srcId="{EB96EA11-D6B2-4B69-A090-377DE312CEBD}" destId="{F7496008-284A-44C0-91D4-60790CDB2157}" srcOrd="0" destOrd="0" presId="urn:microsoft.com/office/officeart/2005/8/layout/cycle3"/>
    <dgm:cxn modelId="{7A4F959F-CC90-4057-90A4-1C670883DB9A}" type="presParOf" srcId="{F7496008-284A-44C0-91D4-60790CDB2157}" destId="{95F9F82A-8573-4AB0-B13A-D8CA1A03CE32}" srcOrd="0" destOrd="0" presId="urn:microsoft.com/office/officeart/2005/8/layout/cycle3"/>
    <dgm:cxn modelId="{8D473905-D3AF-49DA-BD72-0F21BA3B3DF5}" type="presParOf" srcId="{F7496008-284A-44C0-91D4-60790CDB2157}" destId="{E36D219C-5ECA-4A29-8CFE-38E6F0C9D1D3}" srcOrd="1" destOrd="0" presId="urn:microsoft.com/office/officeart/2005/8/layout/cycle3"/>
    <dgm:cxn modelId="{4C5C1C62-1078-4070-8894-9859711E5567}" type="presParOf" srcId="{F7496008-284A-44C0-91D4-60790CDB2157}" destId="{04CAF961-B43B-4A79-A8B4-02D2C302E6BA}" srcOrd="2" destOrd="0" presId="urn:microsoft.com/office/officeart/2005/8/layout/cycle3"/>
    <dgm:cxn modelId="{AA95F847-70C4-4947-A26F-EEE240C80D4D}" type="presParOf" srcId="{F7496008-284A-44C0-91D4-60790CDB2157}" destId="{053EFA38-AA7E-4924-AA0D-085F43652099}" srcOrd="3" destOrd="0" presId="urn:microsoft.com/office/officeart/2005/8/layout/cycle3"/>
    <dgm:cxn modelId="{1B58C90C-F9BA-4987-B77D-27084CC6FBF9}" type="presParOf" srcId="{F7496008-284A-44C0-91D4-60790CDB2157}" destId="{2846AE63-6161-4F95-9B09-4C70A802D1CD}" srcOrd="4" destOrd="0" presId="urn:microsoft.com/office/officeart/2005/8/layout/cycle3"/>
    <dgm:cxn modelId="{F53E1676-FF1C-45D9-91E9-57CEEE5FFBB6}" type="presParOf" srcId="{F7496008-284A-44C0-91D4-60790CDB2157}" destId="{FB8605BD-66D8-4217-A721-8077A263D3F3}"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C7AC3B5-71D0-4D41-AFB1-3605379012AA}" type="doc">
      <dgm:prSet loTypeId="urn:microsoft.com/office/officeart/2005/8/layout/vProcess5" loCatId="process" qsTypeId="urn:microsoft.com/office/officeart/2005/8/quickstyle/simple1" qsCatId="simple" csTypeId="urn:microsoft.com/office/officeart/2005/8/colors/colorful3" csCatId="colorful" phldr="1"/>
      <dgm:spPr/>
      <dgm:t>
        <a:bodyPr/>
        <a:lstStyle/>
        <a:p>
          <a:endParaRPr lang="en-US"/>
        </a:p>
      </dgm:t>
    </dgm:pt>
    <dgm:pt modelId="{6103C77C-3FE3-4584-9CDE-6B69244EF319}">
      <dgm:prSet phldrT="[Text]"/>
      <dgm:spPr/>
      <dgm:t>
        <a:bodyPr/>
        <a:lstStyle/>
        <a:p>
          <a:r>
            <a:rPr lang="en-US" dirty="0" smtClean="0">
              <a:latin typeface="Franklin Gothic Medium Cond" panose="020B0606030402020204" pitchFamily="34" charset="0"/>
            </a:rPr>
            <a:t>Singapore- FTA signed</a:t>
          </a:r>
          <a:endParaRPr lang="en-US" dirty="0">
            <a:latin typeface="Franklin Gothic Medium Cond" panose="020B0606030402020204" pitchFamily="34" charset="0"/>
          </a:endParaRPr>
        </a:p>
      </dgm:t>
    </dgm:pt>
    <dgm:pt modelId="{B0D8E24B-06FF-43EB-A93F-9BA849EF6799}" type="parTrans" cxnId="{FE167FA4-EB3C-4111-AB1A-9243AF098415}">
      <dgm:prSet/>
      <dgm:spPr/>
      <dgm:t>
        <a:bodyPr/>
        <a:lstStyle/>
        <a:p>
          <a:endParaRPr lang="en-US"/>
        </a:p>
      </dgm:t>
    </dgm:pt>
    <dgm:pt modelId="{46EB19E9-6EEB-41C0-8F39-202CB7DF7D36}" type="sibTrans" cxnId="{FE167FA4-EB3C-4111-AB1A-9243AF098415}">
      <dgm:prSet/>
      <dgm:spPr/>
      <dgm:t>
        <a:bodyPr/>
        <a:lstStyle/>
        <a:p>
          <a:endParaRPr lang="en-US"/>
        </a:p>
      </dgm:t>
    </dgm:pt>
    <dgm:pt modelId="{97714681-3497-48A2-AE7B-1830B56FBBE4}">
      <dgm:prSet/>
      <dgm:spPr/>
      <dgm:t>
        <a:bodyPr/>
        <a:lstStyle/>
        <a:p>
          <a:r>
            <a:rPr lang="en-US" smtClean="0">
              <a:latin typeface="Franklin Gothic Medium Cond" panose="020B0606030402020204" pitchFamily="34" charset="0"/>
            </a:rPr>
            <a:t>Indonesia- FTA signed</a:t>
          </a:r>
          <a:endParaRPr lang="en-US">
            <a:latin typeface="Franklin Gothic Medium Cond" panose="020B0606030402020204" pitchFamily="34" charset="0"/>
          </a:endParaRPr>
        </a:p>
      </dgm:t>
    </dgm:pt>
    <dgm:pt modelId="{C5AF53F1-E1D5-477C-9309-0BFD7B9891C1}" type="parTrans" cxnId="{6C6DDC7D-E1A6-4819-BC74-D8A6B4216522}">
      <dgm:prSet/>
      <dgm:spPr/>
      <dgm:t>
        <a:bodyPr/>
        <a:lstStyle/>
        <a:p>
          <a:endParaRPr lang="en-US"/>
        </a:p>
      </dgm:t>
    </dgm:pt>
    <dgm:pt modelId="{C7F63725-9158-4EC0-B811-0EE702A9B03E}" type="sibTrans" cxnId="{6C6DDC7D-E1A6-4819-BC74-D8A6B4216522}">
      <dgm:prSet/>
      <dgm:spPr/>
      <dgm:t>
        <a:bodyPr/>
        <a:lstStyle/>
        <a:p>
          <a:endParaRPr lang="en-US"/>
        </a:p>
      </dgm:t>
    </dgm:pt>
    <dgm:pt modelId="{75AE1BC7-CEA2-4B56-89A4-B9E574AA21A5}">
      <dgm:prSet/>
      <dgm:spPr/>
      <dgm:t>
        <a:bodyPr/>
        <a:lstStyle/>
        <a:p>
          <a:r>
            <a:rPr lang="en-US" smtClean="0">
              <a:latin typeface="Franklin Gothic Medium Cond" panose="020B0606030402020204" pitchFamily="34" charset="0"/>
            </a:rPr>
            <a:t>Malaysia- FTA signed</a:t>
          </a:r>
          <a:endParaRPr lang="en-US">
            <a:latin typeface="Franklin Gothic Medium Cond" panose="020B0606030402020204" pitchFamily="34" charset="0"/>
          </a:endParaRPr>
        </a:p>
      </dgm:t>
    </dgm:pt>
    <dgm:pt modelId="{B99F44DC-5CB2-4375-BED3-F831B1AFC6E8}" type="parTrans" cxnId="{F12F5B60-87F9-4A8F-B934-D6A89B9E03A7}">
      <dgm:prSet/>
      <dgm:spPr/>
      <dgm:t>
        <a:bodyPr/>
        <a:lstStyle/>
        <a:p>
          <a:endParaRPr lang="en-US"/>
        </a:p>
      </dgm:t>
    </dgm:pt>
    <dgm:pt modelId="{E9A6B684-113E-4428-92CD-7BE7C0F7AEF8}" type="sibTrans" cxnId="{F12F5B60-87F9-4A8F-B934-D6A89B9E03A7}">
      <dgm:prSet/>
      <dgm:spPr/>
      <dgm:t>
        <a:bodyPr/>
        <a:lstStyle/>
        <a:p>
          <a:endParaRPr lang="en-US"/>
        </a:p>
      </dgm:t>
    </dgm:pt>
    <dgm:pt modelId="{34450A1D-3B20-45BB-8C3D-FC3DA8E3DF4A}">
      <dgm:prSet/>
      <dgm:spPr/>
      <dgm:t>
        <a:bodyPr/>
        <a:lstStyle/>
        <a:p>
          <a:r>
            <a:rPr lang="en-US" dirty="0" smtClean="0">
              <a:latin typeface="Franklin Gothic Medium Cond" panose="020B0606030402020204" pitchFamily="34" charset="0"/>
            </a:rPr>
            <a:t>Thailand- in progress</a:t>
          </a:r>
          <a:endParaRPr lang="en-US" dirty="0">
            <a:latin typeface="Franklin Gothic Medium Cond" panose="020B0606030402020204" pitchFamily="34" charset="0"/>
          </a:endParaRPr>
        </a:p>
      </dgm:t>
    </dgm:pt>
    <dgm:pt modelId="{8D6E4D11-C15C-4C88-AD79-B2E24CC374F0}" type="parTrans" cxnId="{A3C2CF4B-CB0C-4553-8941-84A2E70BB254}">
      <dgm:prSet/>
      <dgm:spPr/>
      <dgm:t>
        <a:bodyPr/>
        <a:lstStyle/>
        <a:p>
          <a:endParaRPr lang="en-US"/>
        </a:p>
      </dgm:t>
    </dgm:pt>
    <dgm:pt modelId="{FDFD47C2-C6D9-404C-9FDF-5B0B712C2F99}" type="sibTrans" cxnId="{A3C2CF4B-CB0C-4553-8941-84A2E70BB254}">
      <dgm:prSet/>
      <dgm:spPr/>
      <dgm:t>
        <a:bodyPr/>
        <a:lstStyle/>
        <a:p>
          <a:endParaRPr lang="en-US"/>
        </a:p>
      </dgm:t>
    </dgm:pt>
    <dgm:pt modelId="{171CE2A1-2BDD-434F-A2D3-1AD108DD9EB1}" type="pres">
      <dgm:prSet presAssocID="{4C7AC3B5-71D0-4D41-AFB1-3605379012AA}" presName="outerComposite" presStyleCnt="0">
        <dgm:presLayoutVars>
          <dgm:chMax val="5"/>
          <dgm:dir/>
          <dgm:resizeHandles val="exact"/>
        </dgm:presLayoutVars>
      </dgm:prSet>
      <dgm:spPr/>
      <dgm:t>
        <a:bodyPr/>
        <a:lstStyle/>
        <a:p>
          <a:endParaRPr lang="en-US"/>
        </a:p>
      </dgm:t>
    </dgm:pt>
    <dgm:pt modelId="{AE155555-BFD5-4F48-B8E5-1D380811764D}" type="pres">
      <dgm:prSet presAssocID="{4C7AC3B5-71D0-4D41-AFB1-3605379012AA}" presName="dummyMaxCanvas" presStyleCnt="0">
        <dgm:presLayoutVars/>
      </dgm:prSet>
      <dgm:spPr/>
    </dgm:pt>
    <dgm:pt modelId="{B2778DA4-08B1-4CCC-BD99-D5EC43A2877D}" type="pres">
      <dgm:prSet presAssocID="{4C7AC3B5-71D0-4D41-AFB1-3605379012AA}" presName="FourNodes_1" presStyleLbl="node1" presStyleIdx="0" presStyleCnt="4">
        <dgm:presLayoutVars>
          <dgm:bulletEnabled val="1"/>
        </dgm:presLayoutVars>
      </dgm:prSet>
      <dgm:spPr/>
      <dgm:t>
        <a:bodyPr/>
        <a:lstStyle/>
        <a:p>
          <a:endParaRPr lang="en-US"/>
        </a:p>
      </dgm:t>
    </dgm:pt>
    <dgm:pt modelId="{0C11CFF8-23F4-4DB8-B2DB-54240973E531}" type="pres">
      <dgm:prSet presAssocID="{4C7AC3B5-71D0-4D41-AFB1-3605379012AA}" presName="FourNodes_2" presStyleLbl="node1" presStyleIdx="1" presStyleCnt="4">
        <dgm:presLayoutVars>
          <dgm:bulletEnabled val="1"/>
        </dgm:presLayoutVars>
      </dgm:prSet>
      <dgm:spPr/>
      <dgm:t>
        <a:bodyPr/>
        <a:lstStyle/>
        <a:p>
          <a:endParaRPr lang="en-US"/>
        </a:p>
      </dgm:t>
    </dgm:pt>
    <dgm:pt modelId="{010C3678-192A-469B-B843-9CC685498277}" type="pres">
      <dgm:prSet presAssocID="{4C7AC3B5-71D0-4D41-AFB1-3605379012AA}" presName="FourNodes_3" presStyleLbl="node1" presStyleIdx="2" presStyleCnt="4">
        <dgm:presLayoutVars>
          <dgm:bulletEnabled val="1"/>
        </dgm:presLayoutVars>
      </dgm:prSet>
      <dgm:spPr/>
      <dgm:t>
        <a:bodyPr/>
        <a:lstStyle/>
        <a:p>
          <a:endParaRPr lang="en-US"/>
        </a:p>
      </dgm:t>
    </dgm:pt>
    <dgm:pt modelId="{C260A5D9-329D-44DC-97ED-27615E187420}" type="pres">
      <dgm:prSet presAssocID="{4C7AC3B5-71D0-4D41-AFB1-3605379012AA}" presName="FourNodes_4" presStyleLbl="node1" presStyleIdx="3" presStyleCnt="4">
        <dgm:presLayoutVars>
          <dgm:bulletEnabled val="1"/>
        </dgm:presLayoutVars>
      </dgm:prSet>
      <dgm:spPr/>
      <dgm:t>
        <a:bodyPr/>
        <a:lstStyle/>
        <a:p>
          <a:endParaRPr lang="en-US"/>
        </a:p>
      </dgm:t>
    </dgm:pt>
    <dgm:pt modelId="{18DEC96B-2B3E-4CEA-B86E-D15301C8DA12}" type="pres">
      <dgm:prSet presAssocID="{4C7AC3B5-71D0-4D41-AFB1-3605379012AA}" presName="FourConn_1-2" presStyleLbl="fgAccFollowNode1" presStyleIdx="0" presStyleCnt="3">
        <dgm:presLayoutVars>
          <dgm:bulletEnabled val="1"/>
        </dgm:presLayoutVars>
      </dgm:prSet>
      <dgm:spPr/>
      <dgm:t>
        <a:bodyPr/>
        <a:lstStyle/>
        <a:p>
          <a:endParaRPr lang="en-US"/>
        </a:p>
      </dgm:t>
    </dgm:pt>
    <dgm:pt modelId="{6B48DB5B-BF57-48CA-8354-23796B5AB2F1}" type="pres">
      <dgm:prSet presAssocID="{4C7AC3B5-71D0-4D41-AFB1-3605379012AA}" presName="FourConn_2-3" presStyleLbl="fgAccFollowNode1" presStyleIdx="1" presStyleCnt="3">
        <dgm:presLayoutVars>
          <dgm:bulletEnabled val="1"/>
        </dgm:presLayoutVars>
      </dgm:prSet>
      <dgm:spPr/>
      <dgm:t>
        <a:bodyPr/>
        <a:lstStyle/>
        <a:p>
          <a:endParaRPr lang="en-US"/>
        </a:p>
      </dgm:t>
    </dgm:pt>
    <dgm:pt modelId="{0FECA731-56D7-4D26-A64E-3DB87D932108}" type="pres">
      <dgm:prSet presAssocID="{4C7AC3B5-71D0-4D41-AFB1-3605379012AA}" presName="FourConn_3-4" presStyleLbl="fgAccFollowNode1" presStyleIdx="2" presStyleCnt="3">
        <dgm:presLayoutVars>
          <dgm:bulletEnabled val="1"/>
        </dgm:presLayoutVars>
      </dgm:prSet>
      <dgm:spPr/>
      <dgm:t>
        <a:bodyPr/>
        <a:lstStyle/>
        <a:p>
          <a:endParaRPr lang="en-US"/>
        </a:p>
      </dgm:t>
    </dgm:pt>
    <dgm:pt modelId="{AEC244D6-9778-474D-87CC-19FA7DC629A9}" type="pres">
      <dgm:prSet presAssocID="{4C7AC3B5-71D0-4D41-AFB1-3605379012AA}" presName="FourNodes_1_text" presStyleLbl="node1" presStyleIdx="3" presStyleCnt="4">
        <dgm:presLayoutVars>
          <dgm:bulletEnabled val="1"/>
        </dgm:presLayoutVars>
      </dgm:prSet>
      <dgm:spPr/>
      <dgm:t>
        <a:bodyPr/>
        <a:lstStyle/>
        <a:p>
          <a:endParaRPr lang="en-US"/>
        </a:p>
      </dgm:t>
    </dgm:pt>
    <dgm:pt modelId="{0758842D-F791-4501-9630-5554C0341D26}" type="pres">
      <dgm:prSet presAssocID="{4C7AC3B5-71D0-4D41-AFB1-3605379012AA}" presName="FourNodes_2_text" presStyleLbl="node1" presStyleIdx="3" presStyleCnt="4">
        <dgm:presLayoutVars>
          <dgm:bulletEnabled val="1"/>
        </dgm:presLayoutVars>
      </dgm:prSet>
      <dgm:spPr/>
      <dgm:t>
        <a:bodyPr/>
        <a:lstStyle/>
        <a:p>
          <a:endParaRPr lang="en-US"/>
        </a:p>
      </dgm:t>
    </dgm:pt>
    <dgm:pt modelId="{B3F5F686-3386-4619-AB9D-E9BCBF50D968}" type="pres">
      <dgm:prSet presAssocID="{4C7AC3B5-71D0-4D41-AFB1-3605379012AA}" presName="FourNodes_3_text" presStyleLbl="node1" presStyleIdx="3" presStyleCnt="4">
        <dgm:presLayoutVars>
          <dgm:bulletEnabled val="1"/>
        </dgm:presLayoutVars>
      </dgm:prSet>
      <dgm:spPr/>
      <dgm:t>
        <a:bodyPr/>
        <a:lstStyle/>
        <a:p>
          <a:endParaRPr lang="en-US"/>
        </a:p>
      </dgm:t>
    </dgm:pt>
    <dgm:pt modelId="{8C957F49-729F-4679-8A04-1A5BBF18B4A7}" type="pres">
      <dgm:prSet presAssocID="{4C7AC3B5-71D0-4D41-AFB1-3605379012AA}" presName="FourNodes_4_text" presStyleLbl="node1" presStyleIdx="3" presStyleCnt="4">
        <dgm:presLayoutVars>
          <dgm:bulletEnabled val="1"/>
        </dgm:presLayoutVars>
      </dgm:prSet>
      <dgm:spPr/>
      <dgm:t>
        <a:bodyPr/>
        <a:lstStyle/>
        <a:p>
          <a:endParaRPr lang="en-US"/>
        </a:p>
      </dgm:t>
    </dgm:pt>
  </dgm:ptLst>
  <dgm:cxnLst>
    <dgm:cxn modelId="{73B99A66-8CBE-463E-B7D3-25F8435A0441}" type="presOf" srcId="{97714681-3497-48A2-AE7B-1830B56FBBE4}" destId="{0758842D-F791-4501-9630-5554C0341D26}" srcOrd="1" destOrd="0" presId="urn:microsoft.com/office/officeart/2005/8/layout/vProcess5"/>
    <dgm:cxn modelId="{449B2FC4-79EE-4684-B014-6D722CF13BAC}" type="presOf" srcId="{75AE1BC7-CEA2-4B56-89A4-B9E574AA21A5}" destId="{010C3678-192A-469B-B843-9CC685498277}" srcOrd="0" destOrd="0" presId="urn:microsoft.com/office/officeart/2005/8/layout/vProcess5"/>
    <dgm:cxn modelId="{166F911C-97AB-4657-B310-7D5DCF4C9811}" type="presOf" srcId="{46EB19E9-6EEB-41C0-8F39-202CB7DF7D36}" destId="{18DEC96B-2B3E-4CEA-B86E-D15301C8DA12}" srcOrd="0" destOrd="0" presId="urn:microsoft.com/office/officeart/2005/8/layout/vProcess5"/>
    <dgm:cxn modelId="{AE7A9A67-B407-40EF-9313-0A56D075B965}" type="presOf" srcId="{4C7AC3B5-71D0-4D41-AFB1-3605379012AA}" destId="{171CE2A1-2BDD-434F-A2D3-1AD108DD9EB1}" srcOrd="0" destOrd="0" presId="urn:microsoft.com/office/officeart/2005/8/layout/vProcess5"/>
    <dgm:cxn modelId="{DB625A83-8250-4750-9012-9C539BC7D48E}" type="presOf" srcId="{E9A6B684-113E-4428-92CD-7BE7C0F7AEF8}" destId="{0FECA731-56D7-4D26-A64E-3DB87D932108}" srcOrd="0" destOrd="0" presId="urn:microsoft.com/office/officeart/2005/8/layout/vProcess5"/>
    <dgm:cxn modelId="{32AED870-97EC-4568-A0C5-56C9A2D04820}" type="presOf" srcId="{C7F63725-9158-4EC0-B811-0EE702A9B03E}" destId="{6B48DB5B-BF57-48CA-8354-23796B5AB2F1}" srcOrd="0" destOrd="0" presId="urn:microsoft.com/office/officeart/2005/8/layout/vProcess5"/>
    <dgm:cxn modelId="{93CFE9E7-4EAE-4851-A848-B8080BCA8B9E}" type="presOf" srcId="{97714681-3497-48A2-AE7B-1830B56FBBE4}" destId="{0C11CFF8-23F4-4DB8-B2DB-54240973E531}" srcOrd="0" destOrd="0" presId="urn:microsoft.com/office/officeart/2005/8/layout/vProcess5"/>
    <dgm:cxn modelId="{F12F5B60-87F9-4A8F-B934-D6A89B9E03A7}" srcId="{4C7AC3B5-71D0-4D41-AFB1-3605379012AA}" destId="{75AE1BC7-CEA2-4B56-89A4-B9E574AA21A5}" srcOrd="2" destOrd="0" parTransId="{B99F44DC-5CB2-4375-BED3-F831B1AFC6E8}" sibTransId="{E9A6B684-113E-4428-92CD-7BE7C0F7AEF8}"/>
    <dgm:cxn modelId="{84B598E7-7C70-4D44-955F-98AF9577300C}" type="presOf" srcId="{75AE1BC7-CEA2-4B56-89A4-B9E574AA21A5}" destId="{B3F5F686-3386-4619-AB9D-E9BCBF50D968}" srcOrd="1" destOrd="0" presId="urn:microsoft.com/office/officeart/2005/8/layout/vProcess5"/>
    <dgm:cxn modelId="{FE167FA4-EB3C-4111-AB1A-9243AF098415}" srcId="{4C7AC3B5-71D0-4D41-AFB1-3605379012AA}" destId="{6103C77C-3FE3-4584-9CDE-6B69244EF319}" srcOrd="0" destOrd="0" parTransId="{B0D8E24B-06FF-43EB-A93F-9BA849EF6799}" sibTransId="{46EB19E9-6EEB-41C0-8F39-202CB7DF7D36}"/>
    <dgm:cxn modelId="{6C6DDC7D-E1A6-4819-BC74-D8A6B4216522}" srcId="{4C7AC3B5-71D0-4D41-AFB1-3605379012AA}" destId="{97714681-3497-48A2-AE7B-1830B56FBBE4}" srcOrd="1" destOrd="0" parTransId="{C5AF53F1-E1D5-477C-9309-0BFD7B9891C1}" sibTransId="{C7F63725-9158-4EC0-B811-0EE702A9B03E}"/>
    <dgm:cxn modelId="{9BEE4BD5-46C8-4002-9B61-1FCF57DF3444}" type="presOf" srcId="{6103C77C-3FE3-4584-9CDE-6B69244EF319}" destId="{B2778DA4-08B1-4CCC-BD99-D5EC43A2877D}" srcOrd="0" destOrd="0" presId="urn:microsoft.com/office/officeart/2005/8/layout/vProcess5"/>
    <dgm:cxn modelId="{3B97141D-56C5-42BD-AE9D-597CF5D17440}" type="presOf" srcId="{34450A1D-3B20-45BB-8C3D-FC3DA8E3DF4A}" destId="{C260A5D9-329D-44DC-97ED-27615E187420}" srcOrd="0" destOrd="0" presId="urn:microsoft.com/office/officeart/2005/8/layout/vProcess5"/>
    <dgm:cxn modelId="{A3C2CF4B-CB0C-4553-8941-84A2E70BB254}" srcId="{4C7AC3B5-71D0-4D41-AFB1-3605379012AA}" destId="{34450A1D-3B20-45BB-8C3D-FC3DA8E3DF4A}" srcOrd="3" destOrd="0" parTransId="{8D6E4D11-C15C-4C88-AD79-B2E24CC374F0}" sibTransId="{FDFD47C2-C6D9-404C-9FDF-5B0B712C2F99}"/>
    <dgm:cxn modelId="{B0E9460B-4EA1-48F0-A5CA-C2BCA700E295}" type="presOf" srcId="{6103C77C-3FE3-4584-9CDE-6B69244EF319}" destId="{AEC244D6-9778-474D-87CC-19FA7DC629A9}" srcOrd="1" destOrd="0" presId="urn:microsoft.com/office/officeart/2005/8/layout/vProcess5"/>
    <dgm:cxn modelId="{76BA5292-101D-4472-A8FB-85A461B08AC1}" type="presOf" srcId="{34450A1D-3B20-45BB-8C3D-FC3DA8E3DF4A}" destId="{8C957F49-729F-4679-8A04-1A5BBF18B4A7}" srcOrd="1" destOrd="0" presId="urn:microsoft.com/office/officeart/2005/8/layout/vProcess5"/>
    <dgm:cxn modelId="{3F449C54-E109-4D86-8970-22E4C7762EC9}" type="presParOf" srcId="{171CE2A1-2BDD-434F-A2D3-1AD108DD9EB1}" destId="{AE155555-BFD5-4F48-B8E5-1D380811764D}" srcOrd="0" destOrd="0" presId="urn:microsoft.com/office/officeart/2005/8/layout/vProcess5"/>
    <dgm:cxn modelId="{1824E73B-0524-4A61-B902-ED9AAA7C7AA2}" type="presParOf" srcId="{171CE2A1-2BDD-434F-A2D3-1AD108DD9EB1}" destId="{B2778DA4-08B1-4CCC-BD99-D5EC43A2877D}" srcOrd="1" destOrd="0" presId="urn:microsoft.com/office/officeart/2005/8/layout/vProcess5"/>
    <dgm:cxn modelId="{AB584A5D-AB60-4090-80BB-CE3F415136CC}" type="presParOf" srcId="{171CE2A1-2BDD-434F-A2D3-1AD108DD9EB1}" destId="{0C11CFF8-23F4-4DB8-B2DB-54240973E531}" srcOrd="2" destOrd="0" presId="urn:microsoft.com/office/officeart/2005/8/layout/vProcess5"/>
    <dgm:cxn modelId="{71BE6E7C-5431-44A9-9D37-5EB1C6958BD4}" type="presParOf" srcId="{171CE2A1-2BDD-434F-A2D3-1AD108DD9EB1}" destId="{010C3678-192A-469B-B843-9CC685498277}" srcOrd="3" destOrd="0" presId="urn:microsoft.com/office/officeart/2005/8/layout/vProcess5"/>
    <dgm:cxn modelId="{309682C1-B3A1-4F44-B4C0-879ED218C8C8}" type="presParOf" srcId="{171CE2A1-2BDD-434F-A2D3-1AD108DD9EB1}" destId="{C260A5D9-329D-44DC-97ED-27615E187420}" srcOrd="4" destOrd="0" presId="urn:microsoft.com/office/officeart/2005/8/layout/vProcess5"/>
    <dgm:cxn modelId="{73B558E4-07D4-475C-9064-E3B0F82437D4}" type="presParOf" srcId="{171CE2A1-2BDD-434F-A2D3-1AD108DD9EB1}" destId="{18DEC96B-2B3E-4CEA-B86E-D15301C8DA12}" srcOrd="5" destOrd="0" presId="urn:microsoft.com/office/officeart/2005/8/layout/vProcess5"/>
    <dgm:cxn modelId="{8EEE9B01-9B54-4798-9EFC-052E38B59D82}" type="presParOf" srcId="{171CE2A1-2BDD-434F-A2D3-1AD108DD9EB1}" destId="{6B48DB5B-BF57-48CA-8354-23796B5AB2F1}" srcOrd="6" destOrd="0" presId="urn:microsoft.com/office/officeart/2005/8/layout/vProcess5"/>
    <dgm:cxn modelId="{C4737CD2-9310-4E3C-98B9-6C120670A25E}" type="presParOf" srcId="{171CE2A1-2BDD-434F-A2D3-1AD108DD9EB1}" destId="{0FECA731-56D7-4D26-A64E-3DB87D932108}" srcOrd="7" destOrd="0" presId="urn:microsoft.com/office/officeart/2005/8/layout/vProcess5"/>
    <dgm:cxn modelId="{09E4C5FD-1C64-4DB1-829C-2154DA922BA5}" type="presParOf" srcId="{171CE2A1-2BDD-434F-A2D3-1AD108DD9EB1}" destId="{AEC244D6-9778-474D-87CC-19FA7DC629A9}" srcOrd="8" destOrd="0" presId="urn:microsoft.com/office/officeart/2005/8/layout/vProcess5"/>
    <dgm:cxn modelId="{45D483F0-99B5-4371-B665-667A8CDEFB10}" type="presParOf" srcId="{171CE2A1-2BDD-434F-A2D3-1AD108DD9EB1}" destId="{0758842D-F791-4501-9630-5554C0341D26}" srcOrd="9" destOrd="0" presId="urn:microsoft.com/office/officeart/2005/8/layout/vProcess5"/>
    <dgm:cxn modelId="{86D4559A-CDA1-477A-9497-269151F3AE0A}" type="presParOf" srcId="{171CE2A1-2BDD-434F-A2D3-1AD108DD9EB1}" destId="{B3F5F686-3386-4619-AB9D-E9BCBF50D968}" srcOrd="10" destOrd="0" presId="urn:microsoft.com/office/officeart/2005/8/layout/vProcess5"/>
    <dgm:cxn modelId="{FC51C87A-B86A-4487-BF09-3ABE0CC9192C}" type="presParOf" srcId="{171CE2A1-2BDD-434F-A2D3-1AD108DD9EB1}" destId="{8C957F49-729F-4679-8A04-1A5BBF18B4A7}"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5FE448E-8A8D-4B85-AFD5-BF41EA334E4E}"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US"/>
        </a:p>
      </dgm:t>
    </dgm:pt>
    <dgm:pt modelId="{1C605D88-29C2-4457-BE61-204EA06F38A7}">
      <dgm:prSet/>
      <dgm:spPr/>
      <dgm:t>
        <a:bodyPr/>
        <a:lstStyle/>
        <a:p>
          <a:r>
            <a:rPr lang="en-US" smtClean="0">
              <a:latin typeface="Franklin Gothic Medium Cond" panose="020B0606030402020204" pitchFamily="34" charset="0"/>
            </a:rPr>
            <a:t>10 ASEAN</a:t>
          </a:r>
          <a:endParaRPr lang="en-US">
            <a:latin typeface="Franklin Gothic Medium Cond" panose="020B0606030402020204" pitchFamily="34" charset="0"/>
          </a:endParaRPr>
        </a:p>
      </dgm:t>
    </dgm:pt>
    <dgm:pt modelId="{FAA8F081-10D1-41A1-930A-5E97B74143B1}" type="parTrans" cxnId="{8C1F92FC-5050-4984-9DE0-2DD78CCCB58D}">
      <dgm:prSet/>
      <dgm:spPr/>
      <dgm:t>
        <a:bodyPr/>
        <a:lstStyle/>
        <a:p>
          <a:endParaRPr lang="en-US"/>
        </a:p>
      </dgm:t>
    </dgm:pt>
    <dgm:pt modelId="{E19A91A4-4575-4F64-8BE0-C433C3E8AED9}" type="sibTrans" cxnId="{8C1F92FC-5050-4984-9DE0-2DD78CCCB58D}">
      <dgm:prSet/>
      <dgm:spPr/>
      <dgm:t>
        <a:bodyPr/>
        <a:lstStyle/>
        <a:p>
          <a:endParaRPr lang="en-US"/>
        </a:p>
      </dgm:t>
    </dgm:pt>
    <dgm:pt modelId="{52E2C4D5-8AD3-4EA9-853A-42A913A5F71B}">
      <dgm:prSet/>
      <dgm:spPr/>
      <dgm:t>
        <a:bodyPr/>
        <a:lstStyle/>
        <a:p>
          <a:r>
            <a:rPr lang="en-US" smtClean="0">
              <a:latin typeface="Franklin Gothic Medium Cond" panose="020B0606030402020204" pitchFamily="34" charset="0"/>
            </a:rPr>
            <a:t>Brunei</a:t>
          </a:r>
          <a:endParaRPr lang="en-US">
            <a:latin typeface="Franklin Gothic Medium Cond" panose="020B0606030402020204" pitchFamily="34" charset="0"/>
          </a:endParaRPr>
        </a:p>
      </dgm:t>
    </dgm:pt>
    <dgm:pt modelId="{962480C9-A37A-483D-B8CD-A58B675EF703}" type="parTrans" cxnId="{BB4C6B56-A587-4E70-9FEE-D70EDCE232ED}">
      <dgm:prSet/>
      <dgm:spPr/>
      <dgm:t>
        <a:bodyPr/>
        <a:lstStyle/>
        <a:p>
          <a:endParaRPr lang="en-US"/>
        </a:p>
      </dgm:t>
    </dgm:pt>
    <dgm:pt modelId="{14C7B278-E99E-403A-BA3A-EBEE5586D2AC}" type="sibTrans" cxnId="{BB4C6B56-A587-4E70-9FEE-D70EDCE232ED}">
      <dgm:prSet/>
      <dgm:spPr/>
      <dgm:t>
        <a:bodyPr/>
        <a:lstStyle/>
        <a:p>
          <a:endParaRPr lang="en-US"/>
        </a:p>
      </dgm:t>
    </dgm:pt>
    <dgm:pt modelId="{50D700F5-B0A8-4516-B823-DD2A09D00594}">
      <dgm:prSet/>
      <dgm:spPr/>
      <dgm:t>
        <a:bodyPr/>
        <a:lstStyle/>
        <a:p>
          <a:r>
            <a:rPr lang="en-US" dirty="0" smtClean="0">
              <a:latin typeface="Franklin Gothic Medium Cond" panose="020B0606030402020204" pitchFamily="34" charset="0"/>
            </a:rPr>
            <a:t>Cambodia</a:t>
          </a:r>
          <a:endParaRPr lang="en-US" dirty="0">
            <a:latin typeface="Franklin Gothic Medium Cond" panose="020B0606030402020204" pitchFamily="34" charset="0"/>
          </a:endParaRPr>
        </a:p>
      </dgm:t>
    </dgm:pt>
    <dgm:pt modelId="{810C5F97-ADAC-489E-9125-8B05A495AD70}" type="parTrans" cxnId="{63FBE495-4F42-4FB2-BBCD-41E032BD7405}">
      <dgm:prSet/>
      <dgm:spPr/>
      <dgm:t>
        <a:bodyPr/>
        <a:lstStyle/>
        <a:p>
          <a:endParaRPr lang="en-US"/>
        </a:p>
      </dgm:t>
    </dgm:pt>
    <dgm:pt modelId="{6B3665F6-3CB1-4BD8-91D4-9218598E6A33}" type="sibTrans" cxnId="{63FBE495-4F42-4FB2-BBCD-41E032BD7405}">
      <dgm:prSet/>
      <dgm:spPr/>
      <dgm:t>
        <a:bodyPr/>
        <a:lstStyle/>
        <a:p>
          <a:endParaRPr lang="en-US"/>
        </a:p>
      </dgm:t>
    </dgm:pt>
    <dgm:pt modelId="{13A3B376-C3F5-4888-B621-64CB2083A53C}">
      <dgm:prSet/>
      <dgm:spPr/>
      <dgm:t>
        <a:bodyPr/>
        <a:lstStyle/>
        <a:p>
          <a:r>
            <a:rPr lang="en-US" smtClean="0">
              <a:latin typeface="Franklin Gothic Medium Cond" panose="020B0606030402020204" pitchFamily="34" charset="0"/>
            </a:rPr>
            <a:t>Indonesia</a:t>
          </a:r>
          <a:endParaRPr lang="en-US">
            <a:latin typeface="Franklin Gothic Medium Cond" panose="020B0606030402020204" pitchFamily="34" charset="0"/>
          </a:endParaRPr>
        </a:p>
      </dgm:t>
    </dgm:pt>
    <dgm:pt modelId="{34407E23-C954-4ACC-A059-ADAA725C0E8B}" type="parTrans" cxnId="{C8283CE1-9061-44EA-A11A-AE4DD0BFDD8D}">
      <dgm:prSet/>
      <dgm:spPr/>
      <dgm:t>
        <a:bodyPr/>
        <a:lstStyle/>
        <a:p>
          <a:endParaRPr lang="en-US"/>
        </a:p>
      </dgm:t>
    </dgm:pt>
    <dgm:pt modelId="{0869BAF5-97A4-4E64-A02E-0C79ACB6452F}" type="sibTrans" cxnId="{C8283CE1-9061-44EA-A11A-AE4DD0BFDD8D}">
      <dgm:prSet/>
      <dgm:spPr/>
      <dgm:t>
        <a:bodyPr/>
        <a:lstStyle/>
        <a:p>
          <a:endParaRPr lang="en-US"/>
        </a:p>
      </dgm:t>
    </dgm:pt>
    <dgm:pt modelId="{83E7B509-A0BA-49A1-9FE4-D960155473C0}">
      <dgm:prSet/>
      <dgm:spPr/>
      <dgm:t>
        <a:bodyPr/>
        <a:lstStyle/>
        <a:p>
          <a:r>
            <a:rPr lang="en-US" smtClean="0">
              <a:latin typeface="Franklin Gothic Medium Cond" panose="020B0606030402020204" pitchFamily="34" charset="0"/>
            </a:rPr>
            <a:t>Lao PDR</a:t>
          </a:r>
          <a:endParaRPr lang="en-US">
            <a:latin typeface="Franklin Gothic Medium Cond" panose="020B0606030402020204" pitchFamily="34" charset="0"/>
          </a:endParaRPr>
        </a:p>
      </dgm:t>
    </dgm:pt>
    <dgm:pt modelId="{8118FD4B-AAAA-42FE-96A9-8794799BC599}" type="parTrans" cxnId="{E5BE0AD1-8726-4FE4-B717-D3D8E4C36AAD}">
      <dgm:prSet/>
      <dgm:spPr/>
      <dgm:t>
        <a:bodyPr/>
        <a:lstStyle/>
        <a:p>
          <a:endParaRPr lang="en-US"/>
        </a:p>
      </dgm:t>
    </dgm:pt>
    <dgm:pt modelId="{59672871-A426-4C83-AE0E-B4C1AC5F7DBF}" type="sibTrans" cxnId="{E5BE0AD1-8726-4FE4-B717-D3D8E4C36AAD}">
      <dgm:prSet/>
      <dgm:spPr/>
      <dgm:t>
        <a:bodyPr/>
        <a:lstStyle/>
        <a:p>
          <a:endParaRPr lang="en-US"/>
        </a:p>
      </dgm:t>
    </dgm:pt>
    <dgm:pt modelId="{A0AB7928-A6E3-45BE-951B-396D00B53B00}">
      <dgm:prSet/>
      <dgm:spPr/>
      <dgm:t>
        <a:bodyPr/>
        <a:lstStyle/>
        <a:p>
          <a:r>
            <a:rPr lang="en-US" smtClean="0">
              <a:latin typeface="Franklin Gothic Medium Cond" panose="020B0606030402020204" pitchFamily="34" charset="0"/>
            </a:rPr>
            <a:t>Malaysia</a:t>
          </a:r>
          <a:endParaRPr lang="en-US">
            <a:latin typeface="Franklin Gothic Medium Cond" panose="020B0606030402020204" pitchFamily="34" charset="0"/>
          </a:endParaRPr>
        </a:p>
      </dgm:t>
    </dgm:pt>
    <dgm:pt modelId="{93EBF196-BAC0-4E73-8526-02EAB47EFD8B}" type="parTrans" cxnId="{50DB2CF5-2D94-4EB6-A115-68F0031CE97F}">
      <dgm:prSet/>
      <dgm:spPr/>
      <dgm:t>
        <a:bodyPr/>
        <a:lstStyle/>
        <a:p>
          <a:endParaRPr lang="en-US"/>
        </a:p>
      </dgm:t>
    </dgm:pt>
    <dgm:pt modelId="{86204A54-26EF-4E30-A712-895B7B86B877}" type="sibTrans" cxnId="{50DB2CF5-2D94-4EB6-A115-68F0031CE97F}">
      <dgm:prSet/>
      <dgm:spPr/>
      <dgm:t>
        <a:bodyPr/>
        <a:lstStyle/>
        <a:p>
          <a:endParaRPr lang="en-US"/>
        </a:p>
      </dgm:t>
    </dgm:pt>
    <dgm:pt modelId="{724A7274-FE63-44D2-8484-B50FD1D679A5}">
      <dgm:prSet/>
      <dgm:spPr/>
      <dgm:t>
        <a:bodyPr/>
        <a:lstStyle/>
        <a:p>
          <a:r>
            <a:rPr lang="en-US" smtClean="0">
              <a:latin typeface="Franklin Gothic Medium Cond" panose="020B0606030402020204" pitchFamily="34" charset="0"/>
            </a:rPr>
            <a:t>Myanmar</a:t>
          </a:r>
          <a:endParaRPr lang="en-US">
            <a:latin typeface="Franklin Gothic Medium Cond" panose="020B0606030402020204" pitchFamily="34" charset="0"/>
          </a:endParaRPr>
        </a:p>
      </dgm:t>
    </dgm:pt>
    <dgm:pt modelId="{4AE878BE-7D06-4564-9F91-882B3A2CECB7}" type="parTrans" cxnId="{2CF2BD47-A226-4F34-8B27-F51A9DB81005}">
      <dgm:prSet/>
      <dgm:spPr/>
      <dgm:t>
        <a:bodyPr/>
        <a:lstStyle/>
        <a:p>
          <a:endParaRPr lang="en-US"/>
        </a:p>
      </dgm:t>
    </dgm:pt>
    <dgm:pt modelId="{122F344C-0171-4242-BA02-1C05C8E751D6}" type="sibTrans" cxnId="{2CF2BD47-A226-4F34-8B27-F51A9DB81005}">
      <dgm:prSet/>
      <dgm:spPr/>
      <dgm:t>
        <a:bodyPr/>
        <a:lstStyle/>
        <a:p>
          <a:endParaRPr lang="en-US"/>
        </a:p>
      </dgm:t>
    </dgm:pt>
    <dgm:pt modelId="{1FB08CD3-9208-4DBD-A18C-9193D78C70F8}">
      <dgm:prSet/>
      <dgm:spPr/>
      <dgm:t>
        <a:bodyPr/>
        <a:lstStyle/>
        <a:p>
          <a:r>
            <a:rPr lang="en-US" smtClean="0">
              <a:latin typeface="Franklin Gothic Medium Cond" panose="020B0606030402020204" pitchFamily="34" charset="0"/>
            </a:rPr>
            <a:t>Philippines</a:t>
          </a:r>
          <a:endParaRPr lang="en-US">
            <a:latin typeface="Franklin Gothic Medium Cond" panose="020B0606030402020204" pitchFamily="34" charset="0"/>
          </a:endParaRPr>
        </a:p>
      </dgm:t>
    </dgm:pt>
    <dgm:pt modelId="{D95C1598-E03B-4F06-B82A-101344E01451}" type="parTrans" cxnId="{1B52CD68-5AD3-4A0C-88EE-ED371AAEA419}">
      <dgm:prSet/>
      <dgm:spPr/>
      <dgm:t>
        <a:bodyPr/>
        <a:lstStyle/>
        <a:p>
          <a:endParaRPr lang="en-US"/>
        </a:p>
      </dgm:t>
    </dgm:pt>
    <dgm:pt modelId="{3E1F71CF-67D8-4361-9C19-1AE6CA727A76}" type="sibTrans" cxnId="{1B52CD68-5AD3-4A0C-88EE-ED371AAEA419}">
      <dgm:prSet/>
      <dgm:spPr/>
      <dgm:t>
        <a:bodyPr/>
        <a:lstStyle/>
        <a:p>
          <a:endParaRPr lang="en-US"/>
        </a:p>
      </dgm:t>
    </dgm:pt>
    <dgm:pt modelId="{C8725C60-4E49-4E7D-AD67-902451C995DE}">
      <dgm:prSet/>
      <dgm:spPr/>
      <dgm:t>
        <a:bodyPr/>
        <a:lstStyle/>
        <a:p>
          <a:r>
            <a:rPr lang="en-US" smtClean="0">
              <a:latin typeface="Franklin Gothic Medium Cond" panose="020B0606030402020204" pitchFamily="34" charset="0"/>
            </a:rPr>
            <a:t>Singapore</a:t>
          </a:r>
          <a:endParaRPr lang="en-US">
            <a:latin typeface="Franklin Gothic Medium Cond" panose="020B0606030402020204" pitchFamily="34" charset="0"/>
          </a:endParaRPr>
        </a:p>
      </dgm:t>
    </dgm:pt>
    <dgm:pt modelId="{253B74A3-AD25-43E1-A873-A7D9E846A22E}" type="parTrans" cxnId="{7E6A6981-E0DF-4322-BC5F-FE3A0EF66953}">
      <dgm:prSet/>
      <dgm:spPr/>
      <dgm:t>
        <a:bodyPr/>
        <a:lstStyle/>
        <a:p>
          <a:endParaRPr lang="en-US"/>
        </a:p>
      </dgm:t>
    </dgm:pt>
    <dgm:pt modelId="{9A8B8D65-7A79-4E46-8F84-62EAB6A6FE49}" type="sibTrans" cxnId="{7E6A6981-E0DF-4322-BC5F-FE3A0EF66953}">
      <dgm:prSet/>
      <dgm:spPr/>
      <dgm:t>
        <a:bodyPr/>
        <a:lstStyle/>
        <a:p>
          <a:endParaRPr lang="en-US"/>
        </a:p>
      </dgm:t>
    </dgm:pt>
    <dgm:pt modelId="{F75DD0F0-BF60-4BDF-A8FE-FFB39496B658}">
      <dgm:prSet/>
      <dgm:spPr/>
      <dgm:t>
        <a:bodyPr/>
        <a:lstStyle/>
        <a:p>
          <a:r>
            <a:rPr lang="en-US" smtClean="0">
              <a:latin typeface="Franklin Gothic Medium Cond" panose="020B0606030402020204" pitchFamily="34" charset="0"/>
            </a:rPr>
            <a:t>Thailand</a:t>
          </a:r>
          <a:endParaRPr lang="en-US">
            <a:latin typeface="Franklin Gothic Medium Cond" panose="020B0606030402020204" pitchFamily="34" charset="0"/>
          </a:endParaRPr>
        </a:p>
      </dgm:t>
    </dgm:pt>
    <dgm:pt modelId="{92D783D0-5C62-4C30-A424-B0A7C4C1ADAD}" type="parTrans" cxnId="{307B4036-4672-46B4-9EE7-8A9940F0E5FC}">
      <dgm:prSet/>
      <dgm:spPr/>
      <dgm:t>
        <a:bodyPr/>
        <a:lstStyle/>
        <a:p>
          <a:endParaRPr lang="en-US"/>
        </a:p>
      </dgm:t>
    </dgm:pt>
    <dgm:pt modelId="{688FBCBD-5FC4-4BD7-9B01-CDF43B55E342}" type="sibTrans" cxnId="{307B4036-4672-46B4-9EE7-8A9940F0E5FC}">
      <dgm:prSet/>
      <dgm:spPr/>
      <dgm:t>
        <a:bodyPr/>
        <a:lstStyle/>
        <a:p>
          <a:endParaRPr lang="en-US"/>
        </a:p>
      </dgm:t>
    </dgm:pt>
    <dgm:pt modelId="{7BF4B81E-0904-4670-9E77-9D4478B91CD3}">
      <dgm:prSet/>
      <dgm:spPr/>
      <dgm:t>
        <a:bodyPr/>
        <a:lstStyle/>
        <a:p>
          <a:r>
            <a:rPr lang="en-US" smtClean="0">
              <a:latin typeface="Franklin Gothic Medium Cond" panose="020B0606030402020204" pitchFamily="34" charset="0"/>
            </a:rPr>
            <a:t>Vietnam</a:t>
          </a:r>
          <a:endParaRPr lang="en-US">
            <a:latin typeface="Franklin Gothic Medium Cond" panose="020B0606030402020204" pitchFamily="34" charset="0"/>
          </a:endParaRPr>
        </a:p>
      </dgm:t>
    </dgm:pt>
    <dgm:pt modelId="{3EE3C051-B2E9-4D81-9870-62D31D710140}" type="parTrans" cxnId="{8DC7F58C-419D-4C91-9F13-BFD100CE1C7E}">
      <dgm:prSet/>
      <dgm:spPr/>
      <dgm:t>
        <a:bodyPr/>
        <a:lstStyle/>
        <a:p>
          <a:endParaRPr lang="en-US"/>
        </a:p>
      </dgm:t>
    </dgm:pt>
    <dgm:pt modelId="{A696C7F8-792C-43D5-92BD-A9DC1C1632CF}" type="sibTrans" cxnId="{8DC7F58C-419D-4C91-9F13-BFD100CE1C7E}">
      <dgm:prSet/>
      <dgm:spPr/>
      <dgm:t>
        <a:bodyPr/>
        <a:lstStyle/>
        <a:p>
          <a:endParaRPr lang="en-US"/>
        </a:p>
      </dgm:t>
    </dgm:pt>
    <dgm:pt modelId="{434CD6E1-68F1-49D9-8925-19155E29556A}">
      <dgm:prSet/>
      <dgm:spPr/>
      <dgm:t>
        <a:bodyPr/>
        <a:lstStyle/>
        <a:p>
          <a:r>
            <a:rPr lang="en-US" smtClean="0">
              <a:latin typeface="Franklin Gothic Medium Cond" panose="020B0606030402020204" pitchFamily="34" charset="0"/>
            </a:rPr>
            <a:t>6 ASEAN FT Partners</a:t>
          </a:r>
          <a:endParaRPr lang="en-US">
            <a:latin typeface="Franklin Gothic Medium Cond" panose="020B0606030402020204" pitchFamily="34" charset="0"/>
          </a:endParaRPr>
        </a:p>
      </dgm:t>
    </dgm:pt>
    <dgm:pt modelId="{EB4373CD-6D78-4900-B31C-50D3F917BC41}" type="parTrans" cxnId="{598DAC90-5752-4144-B78D-795641156A43}">
      <dgm:prSet/>
      <dgm:spPr/>
      <dgm:t>
        <a:bodyPr/>
        <a:lstStyle/>
        <a:p>
          <a:endParaRPr lang="en-US"/>
        </a:p>
      </dgm:t>
    </dgm:pt>
    <dgm:pt modelId="{E9F0CE58-4AE4-4EE2-BB78-C2D012F9AD0D}" type="sibTrans" cxnId="{598DAC90-5752-4144-B78D-795641156A43}">
      <dgm:prSet/>
      <dgm:spPr/>
      <dgm:t>
        <a:bodyPr/>
        <a:lstStyle/>
        <a:p>
          <a:endParaRPr lang="en-US"/>
        </a:p>
      </dgm:t>
    </dgm:pt>
    <dgm:pt modelId="{0E6532AA-9CB9-4C7C-8D12-A3ED7DD88BF8}">
      <dgm:prSet custT="1"/>
      <dgm:spPr/>
      <dgm:t>
        <a:bodyPr/>
        <a:lstStyle/>
        <a:p>
          <a:r>
            <a:rPr lang="en-US" sz="3600" smtClean="0">
              <a:latin typeface="Franklin Gothic Medium Cond" panose="020B0606030402020204" pitchFamily="34" charset="0"/>
            </a:rPr>
            <a:t>China</a:t>
          </a:r>
          <a:endParaRPr lang="en-US" sz="3600">
            <a:latin typeface="Franklin Gothic Medium Cond" panose="020B0606030402020204" pitchFamily="34" charset="0"/>
          </a:endParaRPr>
        </a:p>
      </dgm:t>
    </dgm:pt>
    <dgm:pt modelId="{2CBC981B-8A21-4B7C-9B21-B6B359C45C95}" type="parTrans" cxnId="{B04CC5A4-A095-4C39-90D4-6E8148A60EE0}">
      <dgm:prSet/>
      <dgm:spPr/>
      <dgm:t>
        <a:bodyPr/>
        <a:lstStyle/>
        <a:p>
          <a:endParaRPr lang="en-US"/>
        </a:p>
      </dgm:t>
    </dgm:pt>
    <dgm:pt modelId="{00AE2A03-90DE-4FD5-8B64-8C95CD6D5FFF}" type="sibTrans" cxnId="{B04CC5A4-A095-4C39-90D4-6E8148A60EE0}">
      <dgm:prSet/>
      <dgm:spPr/>
      <dgm:t>
        <a:bodyPr/>
        <a:lstStyle/>
        <a:p>
          <a:endParaRPr lang="en-US"/>
        </a:p>
      </dgm:t>
    </dgm:pt>
    <dgm:pt modelId="{8AF32871-6007-4529-82D4-8B7AF30085AF}">
      <dgm:prSet custT="1"/>
      <dgm:spPr/>
      <dgm:t>
        <a:bodyPr/>
        <a:lstStyle/>
        <a:p>
          <a:r>
            <a:rPr lang="en-US" sz="3600" dirty="0" smtClean="0">
              <a:latin typeface="Franklin Gothic Medium Cond" panose="020B0606030402020204" pitchFamily="34" charset="0"/>
            </a:rPr>
            <a:t>India</a:t>
          </a:r>
          <a:endParaRPr lang="en-US" sz="3600" dirty="0">
            <a:latin typeface="Franklin Gothic Medium Cond" panose="020B0606030402020204" pitchFamily="34" charset="0"/>
          </a:endParaRPr>
        </a:p>
      </dgm:t>
    </dgm:pt>
    <dgm:pt modelId="{B78BEB5A-9576-4202-A9B6-81CB2ECAFA5B}" type="parTrans" cxnId="{0C192957-6C76-4116-987F-6A3BF60EB921}">
      <dgm:prSet/>
      <dgm:spPr/>
      <dgm:t>
        <a:bodyPr/>
        <a:lstStyle/>
        <a:p>
          <a:endParaRPr lang="en-US"/>
        </a:p>
      </dgm:t>
    </dgm:pt>
    <dgm:pt modelId="{784A7B47-8470-44A6-BCAF-B73C3316C89D}" type="sibTrans" cxnId="{0C192957-6C76-4116-987F-6A3BF60EB921}">
      <dgm:prSet/>
      <dgm:spPr/>
      <dgm:t>
        <a:bodyPr/>
        <a:lstStyle/>
        <a:p>
          <a:endParaRPr lang="en-US"/>
        </a:p>
      </dgm:t>
    </dgm:pt>
    <dgm:pt modelId="{6E51278A-74F4-45A4-AB56-6A1BD057B2F1}">
      <dgm:prSet custT="1"/>
      <dgm:spPr/>
      <dgm:t>
        <a:bodyPr/>
        <a:lstStyle/>
        <a:p>
          <a:r>
            <a:rPr lang="en-US" sz="3600" dirty="0" smtClean="0">
              <a:latin typeface="Franklin Gothic Medium Cond" panose="020B0606030402020204" pitchFamily="34" charset="0"/>
            </a:rPr>
            <a:t>Jap</a:t>
          </a:r>
          <a:endParaRPr lang="en-US" sz="3600" dirty="0">
            <a:latin typeface="Franklin Gothic Medium Cond" panose="020B0606030402020204" pitchFamily="34" charset="0"/>
          </a:endParaRPr>
        </a:p>
      </dgm:t>
    </dgm:pt>
    <dgm:pt modelId="{9E533AA8-9004-407E-B4FF-56C7AA890F21}" type="parTrans" cxnId="{715775F3-A0A0-47E9-B6D5-008F6A3432D4}">
      <dgm:prSet/>
      <dgm:spPr/>
      <dgm:t>
        <a:bodyPr/>
        <a:lstStyle/>
        <a:p>
          <a:endParaRPr lang="en-US"/>
        </a:p>
      </dgm:t>
    </dgm:pt>
    <dgm:pt modelId="{FF1E70D1-DD31-437E-B41C-45033D0C278D}" type="sibTrans" cxnId="{715775F3-A0A0-47E9-B6D5-008F6A3432D4}">
      <dgm:prSet/>
      <dgm:spPr/>
      <dgm:t>
        <a:bodyPr/>
        <a:lstStyle/>
        <a:p>
          <a:endParaRPr lang="en-US"/>
        </a:p>
      </dgm:t>
    </dgm:pt>
    <dgm:pt modelId="{0925F899-DBBF-48A7-9C9A-F125F66C9C56}">
      <dgm:prSet custT="1"/>
      <dgm:spPr/>
      <dgm:t>
        <a:bodyPr/>
        <a:lstStyle/>
        <a:p>
          <a:r>
            <a:rPr lang="en-US" sz="3600" smtClean="0">
              <a:latin typeface="Franklin Gothic Medium Cond" panose="020B0606030402020204" pitchFamily="34" charset="0"/>
            </a:rPr>
            <a:t>Korea</a:t>
          </a:r>
          <a:endParaRPr lang="en-US" sz="3600">
            <a:latin typeface="Franklin Gothic Medium Cond" panose="020B0606030402020204" pitchFamily="34" charset="0"/>
          </a:endParaRPr>
        </a:p>
      </dgm:t>
    </dgm:pt>
    <dgm:pt modelId="{21879EFE-4ADC-43E4-851A-28510F14F687}" type="parTrans" cxnId="{633B6A11-02C2-4FB1-AC98-A3891D0FEAE5}">
      <dgm:prSet/>
      <dgm:spPr/>
      <dgm:t>
        <a:bodyPr/>
        <a:lstStyle/>
        <a:p>
          <a:endParaRPr lang="en-US"/>
        </a:p>
      </dgm:t>
    </dgm:pt>
    <dgm:pt modelId="{1E974924-E34C-479F-96E8-6BCB8F297163}" type="sibTrans" cxnId="{633B6A11-02C2-4FB1-AC98-A3891D0FEAE5}">
      <dgm:prSet/>
      <dgm:spPr/>
      <dgm:t>
        <a:bodyPr/>
        <a:lstStyle/>
        <a:p>
          <a:endParaRPr lang="en-US"/>
        </a:p>
      </dgm:t>
    </dgm:pt>
    <dgm:pt modelId="{2228FD5A-504E-41CA-B542-7B0A5FAEB453}">
      <dgm:prSet custT="1"/>
      <dgm:spPr/>
      <dgm:t>
        <a:bodyPr/>
        <a:lstStyle/>
        <a:p>
          <a:r>
            <a:rPr lang="en-US" sz="3600" smtClean="0">
              <a:latin typeface="Franklin Gothic Medium Cond" panose="020B0606030402020204" pitchFamily="34" charset="0"/>
            </a:rPr>
            <a:t>Aus.</a:t>
          </a:r>
          <a:endParaRPr lang="en-US" sz="3600">
            <a:latin typeface="Franklin Gothic Medium Cond" panose="020B0606030402020204" pitchFamily="34" charset="0"/>
          </a:endParaRPr>
        </a:p>
      </dgm:t>
    </dgm:pt>
    <dgm:pt modelId="{A95F279B-D3E7-4E1A-B369-947C31488FB5}" type="parTrans" cxnId="{25C559BE-444E-48ED-AE90-905A6AED68DC}">
      <dgm:prSet/>
      <dgm:spPr/>
      <dgm:t>
        <a:bodyPr/>
        <a:lstStyle/>
        <a:p>
          <a:endParaRPr lang="en-US"/>
        </a:p>
      </dgm:t>
    </dgm:pt>
    <dgm:pt modelId="{404EA57C-BD4C-46BE-BF88-66CB1A329FF3}" type="sibTrans" cxnId="{25C559BE-444E-48ED-AE90-905A6AED68DC}">
      <dgm:prSet/>
      <dgm:spPr/>
      <dgm:t>
        <a:bodyPr/>
        <a:lstStyle/>
        <a:p>
          <a:endParaRPr lang="en-US"/>
        </a:p>
      </dgm:t>
    </dgm:pt>
    <dgm:pt modelId="{5C604D0C-328F-48CE-B785-5D07391624FF}">
      <dgm:prSet custT="1"/>
      <dgm:spPr/>
      <dgm:t>
        <a:bodyPr/>
        <a:lstStyle/>
        <a:p>
          <a:r>
            <a:rPr lang="en-US" sz="3600" dirty="0" smtClean="0">
              <a:latin typeface="Franklin Gothic Medium Cond" panose="020B0606030402020204" pitchFamily="34" charset="0"/>
            </a:rPr>
            <a:t>NZ</a:t>
          </a:r>
          <a:endParaRPr lang="en-US" sz="3600" dirty="0">
            <a:latin typeface="Franklin Gothic Medium Cond" panose="020B0606030402020204" pitchFamily="34" charset="0"/>
          </a:endParaRPr>
        </a:p>
      </dgm:t>
    </dgm:pt>
    <dgm:pt modelId="{C9ADE4FE-AD7C-4772-B6A9-99FBDCD305FE}" type="parTrans" cxnId="{DF885D45-438D-45D5-92FA-3C39A67B438E}">
      <dgm:prSet/>
      <dgm:spPr/>
      <dgm:t>
        <a:bodyPr/>
        <a:lstStyle/>
        <a:p>
          <a:endParaRPr lang="en-US"/>
        </a:p>
      </dgm:t>
    </dgm:pt>
    <dgm:pt modelId="{C8EF9C60-44B8-4A41-8C0A-9009EA51C086}" type="sibTrans" cxnId="{DF885D45-438D-45D5-92FA-3C39A67B438E}">
      <dgm:prSet/>
      <dgm:spPr/>
      <dgm:t>
        <a:bodyPr/>
        <a:lstStyle/>
        <a:p>
          <a:endParaRPr lang="en-US"/>
        </a:p>
      </dgm:t>
    </dgm:pt>
    <dgm:pt modelId="{6E640741-4BE2-4BBC-95D1-5E046664358B}" type="pres">
      <dgm:prSet presAssocID="{55FE448E-8A8D-4B85-AFD5-BF41EA334E4E}" presName="diagram" presStyleCnt="0">
        <dgm:presLayoutVars>
          <dgm:dir/>
          <dgm:animLvl val="lvl"/>
          <dgm:resizeHandles val="exact"/>
        </dgm:presLayoutVars>
      </dgm:prSet>
      <dgm:spPr/>
      <dgm:t>
        <a:bodyPr/>
        <a:lstStyle/>
        <a:p>
          <a:endParaRPr lang="en-US"/>
        </a:p>
      </dgm:t>
    </dgm:pt>
    <dgm:pt modelId="{E6E18DD9-05A6-4A1D-9614-1940DBDCE109}" type="pres">
      <dgm:prSet presAssocID="{1C605D88-29C2-4457-BE61-204EA06F38A7}" presName="compNode" presStyleCnt="0"/>
      <dgm:spPr/>
    </dgm:pt>
    <dgm:pt modelId="{792332C0-B99A-4900-9FFB-AE563573E6D9}" type="pres">
      <dgm:prSet presAssocID="{1C605D88-29C2-4457-BE61-204EA06F38A7}" presName="childRect" presStyleLbl="bgAcc1" presStyleIdx="0" presStyleCnt="2">
        <dgm:presLayoutVars>
          <dgm:bulletEnabled val="1"/>
        </dgm:presLayoutVars>
      </dgm:prSet>
      <dgm:spPr/>
      <dgm:t>
        <a:bodyPr/>
        <a:lstStyle/>
        <a:p>
          <a:endParaRPr lang="en-US"/>
        </a:p>
      </dgm:t>
    </dgm:pt>
    <dgm:pt modelId="{35C39E11-53B9-4858-AC3E-02BB3C071898}" type="pres">
      <dgm:prSet presAssocID="{1C605D88-29C2-4457-BE61-204EA06F38A7}" presName="parentText" presStyleLbl="node1" presStyleIdx="0" presStyleCnt="0">
        <dgm:presLayoutVars>
          <dgm:chMax val="0"/>
          <dgm:bulletEnabled val="1"/>
        </dgm:presLayoutVars>
      </dgm:prSet>
      <dgm:spPr/>
      <dgm:t>
        <a:bodyPr/>
        <a:lstStyle/>
        <a:p>
          <a:endParaRPr lang="en-US"/>
        </a:p>
      </dgm:t>
    </dgm:pt>
    <dgm:pt modelId="{01789BE0-585C-4528-BA6F-ED4E9BD2DFD6}" type="pres">
      <dgm:prSet presAssocID="{1C605D88-29C2-4457-BE61-204EA06F38A7}" presName="parentRect" presStyleLbl="alignNode1" presStyleIdx="0" presStyleCnt="2"/>
      <dgm:spPr/>
      <dgm:t>
        <a:bodyPr/>
        <a:lstStyle/>
        <a:p>
          <a:endParaRPr lang="en-US"/>
        </a:p>
      </dgm:t>
    </dgm:pt>
    <dgm:pt modelId="{A7129FCD-67C8-4E85-AF03-ACDEB3EE8594}" type="pres">
      <dgm:prSet presAssocID="{1C605D88-29C2-4457-BE61-204EA06F38A7}" presName="adorn" presStyleLbl="fgAccFollowNode1" presStyleIdx="0" presStyleCnt="2"/>
      <dgm:spPr/>
    </dgm:pt>
    <dgm:pt modelId="{C6201ABA-DEC9-41D2-85D4-77A38B3F20F3}" type="pres">
      <dgm:prSet presAssocID="{E19A91A4-4575-4F64-8BE0-C433C3E8AED9}" presName="sibTrans" presStyleLbl="sibTrans2D1" presStyleIdx="0" presStyleCnt="0"/>
      <dgm:spPr/>
      <dgm:t>
        <a:bodyPr/>
        <a:lstStyle/>
        <a:p>
          <a:endParaRPr lang="en-US"/>
        </a:p>
      </dgm:t>
    </dgm:pt>
    <dgm:pt modelId="{38983E89-8292-47A6-88DD-AF86FB7BE292}" type="pres">
      <dgm:prSet presAssocID="{434CD6E1-68F1-49D9-8925-19155E29556A}" presName="compNode" presStyleCnt="0"/>
      <dgm:spPr/>
    </dgm:pt>
    <dgm:pt modelId="{025B88F8-F54C-496A-B0CE-E93B305EABAB}" type="pres">
      <dgm:prSet presAssocID="{434CD6E1-68F1-49D9-8925-19155E29556A}" presName="childRect" presStyleLbl="bgAcc1" presStyleIdx="1" presStyleCnt="2">
        <dgm:presLayoutVars>
          <dgm:bulletEnabled val="1"/>
        </dgm:presLayoutVars>
      </dgm:prSet>
      <dgm:spPr/>
      <dgm:t>
        <a:bodyPr/>
        <a:lstStyle/>
        <a:p>
          <a:endParaRPr lang="en-US"/>
        </a:p>
      </dgm:t>
    </dgm:pt>
    <dgm:pt modelId="{266460A9-9CFD-4DEC-A9EF-D0E10C453F18}" type="pres">
      <dgm:prSet presAssocID="{434CD6E1-68F1-49D9-8925-19155E29556A}" presName="parentText" presStyleLbl="node1" presStyleIdx="0" presStyleCnt="0">
        <dgm:presLayoutVars>
          <dgm:chMax val="0"/>
          <dgm:bulletEnabled val="1"/>
        </dgm:presLayoutVars>
      </dgm:prSet>
      <dgm:spPr/>
      <dgm:t>
        <a:bodyPr/>
        <a:lstStyle/>
        <a:p>
          <a:endParaRPr lang="en-US"/>
        </a:p>
      </dgm:t>
    </dgm:pt>
    <dgm:pt modelId="{926FBB74-AA16-44F4-9663-CCB6B850BBE8}" type="pres">
      <dgm:prSet presAssocID="{434CD6E1-68F1-49D9-8925-19155E29556A}" presName="parentRect" presStyleLbl="alignNode1" presStyleIdx="1" presStyleCnt="2"/>
      <dgm:spPr/>
      <dgm:t>
        <a:bodyPr/>
        <a:lstStyle/>
        <a:p>
          <a:endParaRPr lang="en-US"/>
        </a:p>
      </dgm:t>
    </dgm:pt>
    <dgm:pt modelId="{A1A45F6A-F513-4F26-803B-9E9B56ACACE4}" type="pres">
      <dgm:prSet presAssocID="{434CD6E1-68F1-49D9-8925-19155E29556A}" presName="adorn" presStyleLbl="fgAccFollowNode1" presStyleIdx="1" presStyleCnt="2"/>
      <dgm:spPr>
        <a:blipFill rotWithShape="1">
          <a:blip xmlns:r="http://schemas.openxmlformats.org/officeDocument/2006/relationships" r:embed="rId1"/>
          <a:stretch>
            <a:fillRect/>
          </a:stretch>
        </a:blipFill>
      </dgm:spPr>
    </dgm:pt>
  </dgm:ptLst>
  <dgm:cxnLst>
    <dgm:cxn modelId="{DFAE7AB8-3E2C-4861-889C-00BD8DBB2BAB}" type="presOf" srcId="{724A7274-FE63-44D2-8484-B50FD1D679A5}" destId="{792332C0-B99A-4900-9FFB-AE563573E6D9}" srcOrd="0" destOrd="5" presId="urn:microsoft.com/office/officeart/2005/8/layout/bList2"/>
    <dgm:cxn modelId="{E5BE0AD1-8726-4FE4-B717-D3D8E4C36AAD}" srcId="{1C605D88-29C2-4457-BE61-204EA06F38A7}" destId="{83E7B509-A0BA-49A1-9FE4-D960155473C0}" srcOrd="3" destOrd="0" parTransId="{8118FD4B-AAAA-42FE-96A9-8794799BC599}" sibTransId="{59672871-A426-4C83-AE0E-B4C1AC5F7DBF}"/>
    <dgm:cxn modelId="{25C559BE-444E-48ED-AE90-905A6AED68DC}" srcId="{434CD6E1-68F1-49D9-8925-19155E29556A}" destId="{2228FD5A-504E-41CA-B542-7B0A5FAEB453}" srcOrd="4" destOrd="0" parTransId="{A95F279B-D3E7-4E1A-B369-947C31488FB5}" sibTransId="{404EA57C-BD4C-46BE-BF88-66CB1A329FF3}"/>
    <dgm:cxn modelId="{1B52CD68-5AD3-4A0C-88EE-ED371AAEA419}" srcId="{1C605D88-29C2-4457-BE61-204EA06F38A7}" destId="{1FB08CD3-9208-4DBD-A18C-9193D78C70F8}" srcOrd="6" destOrd="0" parTransId="{D95C1598-E03B-4F06-B82A-101344E01451}" sibTransId="{3E1F71CF-67D8-4361-9C19-1AE6CA727A76}"/>
    <dgm:cxn modelId="{AE477A98-670E-4F8A-BE85-1E2E99B310F4}" type="presOf" srcId="{1C605D88-29C2-4457-BE61-204EA06F38A7}" destId="{35C39E11-53B9-4858-AC3E-02BB3C071898}" srcOrd="0" destOrd="0" presId="urn:microsoft.com/office/officeart/2005/8/layout/bList2"/>
    <dgm:cxn modelId="{DCDCBBD0-B85E-4CE4-A036-0FE567BDC974}" type="presOf" srcId="{434CD6E1-68F1-49D9-8925-19155E29556A}" destId="{926FBB74-AA16-44F4-9663-CCB6B850BBE8}" srcOrd="1" destOrd="0" presId="urn:microsoft.com/office/officeart/2005/8/layout/bList2"/>
    <dgm:cxn modelId="{DF885D45-438D-45D5-92FA-3C39A67B438E}" srcId="{434CD6E1-68F1-49D9-8925-19155E29556A}" destId="{5C604D0C-328F-48CE-B785-5D07391624FF}" srcOrd="5" destOrd="0" parTransId="{C9ADE4FE-AD7C-4772-B6A9-99FBDCD305FE}" sibTransId="{C8EF9C60-44B8-4A41-8C0A-9009EA51C086}"/>
    <dgm:cxn modelId="{715775F3-A0A0-47E9-B6D5-008F6A3432D4}" srcId="{434CD6E1-68F1-49D9-8925-19155E29556A}" destId="{6E51278A-74F4-45A4-AB56-6A1BD057B2F1}" srcOrd="2" destOrd="0" parTransId="{9E533AA8-9004-407E-B4FF-56C7AA890F21}" sibTransId="{FF1E70D1-DD31-437E-B41C-45033D0C278D}"/>
    <dgm:cxn modelId="{88D6D8A5-5F40-4AA9-8AAF-56699E302760}" type="presOf" srcId="{0925F899-DBBF-48A7-9C9A-F125F66C9C56}" destId="{025B88F8-F54C-496A-B0CE-E93B305EABAB}" srcOrd="0" destOrd="3" presId="urn:microsoft.com/office/officeart/2005/8/layout/bList2"/>
    <dgm:cxn modelId="{625911E2-DFFB-4067-8641-40BF93ED1574}" type="presOf" srcId="{F75DD0F0-BF60-4BDF-A8FE-FFB39496B658}" destId="{792332C0-B99A-4900-9FFB-AE563573E6D9}" srcOrd="0" destOrd="8" presId="urn:microsoft.com/office/officeart/2005/8/layout/bList2"/>
    <dgm:cxn modelId="{386EA96F-B4B2-4C0C-9461-FC7CF462DC97}" type="presOf" srcId="{A0AB7928-A6E3-45BE-951B-396D00B53B00}" destId="{792332C0-B99A-4900-9FFB-AE563573E6D9}" srcOrd="0" destOrd="4" presId="urn:microsoft.com/office/officeart/2005/8/layout/bList2"/>
    <dgm:cxn modelId="{DE840561-B698-442F-A5EC-E42B002B49D3}" type="presOf" srcId="{1C605D88-29C2-4457-BE61-204EA06F38A7}" destId="{01789BE0-585C-4528-BA6F-ED4E9BD2DFD6}" srcOrd="1" destOrd="0" presId="urn:microsoft.com/office/officeart/2005/8/layout/bList2"/>
    <dgm:cxn modelId="{ED6C736C-B994-488A-AFE1-5965A4A4C66A}" type="presOf" srcId="{55FE448E-8A8D-4B85-AFD5-BF41EA334E4E}" destId="{6E640741-4BE2-4BBC-95D1-5E046664358B}" srcOrd="0" destOrd="0" presId="urn:microsoft.com/office/officeart/2005/8/layout/bList2"/>
    <dgm:cxn modelId="{05482C75-F998-4BF0-A91E-6627CCA6EEAD}" type="presOf" srcId="{C8725C60-4E49-4E7D-AD67-902451C995DE}" destId="{792332C0-B99A-4900-9FFB-AE563573E6D9}" srcOrd="0" destOrd="7" presId="urn:microsoft.com/office/officeart/2005/8/layout/bList2"/>
    <dgm:cxn modelId="{48C51FB3-06A5-481A-8A25-30951BDE5498}" type="presOf" srcId="{434CD6E1-68F1-49D9-8925-19155E29556A}" destId="{266460A9-9CFD-4DEC-A9EF-D0E10C453F18}" srcOrd="0" destOrd="0" presId="urn:microsoft.com/office/officeart/2005/8/layout/bList2"/>
    <dgm:cxn modelId="{389346E5-A4F2-457B-B832-3DCE9F2FE478}" type="presOf" srcId="{2228FD5A-504E-41CA-B542-7B0A5FAEB453}" destId="{025B88F8-F54C-496A-B0CE-E93B305EABAB}" srcOrd="0" destOrd="4" presId="urn:microsoft.com/office/officeart/2005/8/layout/bList2"/>
    <dgm:cxn modelId="{C8283CE1-9061-44EA-A11A-AE4DD0BFDD8D}" srcId="{1C605D88-29C2-4457-BE61-204EA06F38A7}" destId="{13A3B376-C3F5-4888-B621-64CB2083A53C}" srcOrd="2" destOrd="0" parTransId="{34407E23-C954-4ACC-A059-ADAA725C0E8B}" sibTransId="{0869BAF5-97A4-4E64-A02E-0C79ACB6452F}"/>
    <dgm:cxn modelId="{AD29C204-573A-451D-B7CC-3ADBB85A5F32}" type="presOf" srcId="{6E51278A-74F4-45A4-AB56-6A1BD057B2F1}" destId="{025B88F8-F54C-496A-B0CE-E93B305EABAB}" srcOrd="0" destOrd="2" presId="urn:microsoft.com/office/officeart/2005/8/layout/bList2"/>
    <dgm:cxn modelId="{B04CC5A4-A095-4C39-90D4-6E8148A60EE0}" srcId="{434CD6E1-68F1-49D9-8925-19155E29556A}" destId="{0E6532AA-9CB9-4C7C-8D12-A3ED7DD88BF8}" srcOrd="0" destOrd="0" parTransId="{2CBC981B-8A21-4B7C-9B21-B6B359C45C95}" sibTransId="{00AE2A03-90DE-4FD5-8B64-8C95CD6D5FFF}"/>
    <dgm:cxn modelId="{F1C486EB-0651-4EFA-A523-46944A34A81C}" type="presOf" srcId="{50D700F5-B0A8-4516-B823-DD2A09D00594}" destId="{792332C0-B99A-4900-9FFB-AE563573E6D9}" srcOrd="0" destOrd="1" presId="urn:microsoft.com/office/officeart/2005/8/layout/bList2"/>
    <dgm:cxn modelId="{6E19D579-E17F-4F43-8052-9FF5FDAF6AA8}" type="presOf" srcId="{0E6532AA-9CB9-4C7C-8D12-A3ED7DD88BF8}" destId="{025B88F8-F54C-496A-B0CE-E93B305EABAB}" srcOrd="0" destOrd="0" presId="urn:microsoft.com/office/officeart/2005/8/layout/bList2"/>
    <dgm:cxn modelId="{2CF2BD47-A226-4F34-8B27-F51A9DB81005}" srcId="{1C605D88-29C2-4457-BE61-204EA06F38A7}" destId="{724A7274-FE63-44D2-8484-B50FD1D679A5}" srcOrd="5" destOrd="0" parTransId="{4AE878BE-7D06-4564-9F91-882B3A2CECB7}" sibTransId="{122F344C-0171-4242-BA02-1C05C8E751D6}"/>
    <dgm:cxn modelId="{8C1F92FC-5050-4984-9DE0-2DD78CCCB58D}" srcId="{55FE448E-8A8D-4B85-AFD5-BF41EA334E4E}" destId="{1C605D88-29C2-4457-BE61-204EA06F38A7}" srcOrd="0" destOrd="0" parTransId="{FAA8F081-10D1-41A1-930A-5E97B74143B1}" sibTransId="{E19A91A4-4575-4F64-8BE0-C433C3E8AED9}"/>
    <dgm:cxn modelId="{63FBE495-4F42-4FB2-BBCD-41E032BD7405}" srcId="{1C605D88-29C2-4457-BE61-204EA06F38A7}" destId="{50D700F5-B0A8-4516-B823-DD2A09D00594}" srcOrd="1" destOrd="0" parTransId="{810C5F97-ADAC-489E-9125-8B05A495AD70}" sibTransId="{6B3665F6-3CB1-4BD8-91D4-9218598E6A33}"/>
    <dgm:cxn modelId="{86926613-D606-456E-AC2E-55EDEEAB8BEF}" type="presOf" srcId="{1FB08CD3-9208-4DBD-A18C-9193D78C70F8}" destId="{792332C0-B99A-4900-9FFB-AE563573E6D9}" srcOrd="0" destOrd="6" presId="urn:microsoft.com/office/officeart/2005/8/layout/bList2"/>
    <dgm:cxn modelId="{B4E57740-00D0-4D16-90E8-F7268B5A8979}" type="presOf" srcId="{5C604D0C-328F-48CE-B785-5D07391624FF}" destId="{025B88F8-F54C-496A-B0CE-E93B305EABAB}" srcOrd="0" destOrd="5" presId="urn:microsoft.com/office/officeart/2005/8/layout/bList2"/>
    <dgm:cxn modelId="{50DB2CF5-2D94-4EB6-A115-68F0031CE97F}" srcId="{1C605D88-29C2-4457-BE61-204EA06F38A7}" destId="{A0AB7928-A6E3-45BE-951B-396D00B53B00}" srcOrd="4" destOrd="0" parTransId="{93EBF196-BAC0-4E73-8526-02EAB47EFD8B}" sibTransId="{86204A54-26EF-4E30-A712-895B7B86B877}"/>
    <dgm:cxn modelId="{1DB57261-86E8-4742-8F0B-DE93A6F483ED}" type="presOf" srcId="{8AF32871-6007-4529-82D4-8B7AF30085AF}" destId="{025B88F8-F54C-496A-B0CE-E93B305EABAB}" srcOrd="0" destOrd="1" presId="urn:microsoft.com/office/officeart/2005/8/layout/bList2"/>
    <dgm:cxn modelId="{14DED7C8-A479-4DD2-A7AC-4ABA630F7F0C}" type="presOf" srcId="{7BF4B81E-0904-4670-9E77-9D4478B91CD3}" destId="{792332C0-B99A-4900-9FFB-AE563573E6D9}" srcOrd="0" destOrd="9" presId="urn:microsoft.com/office/officeart/2005/8/layout/bList2"/>
    <dgm:cxn modelId="{7B22AF3F-4147-4F2D-8BE9-3F12663E9835}" type="presOf" srcId="{83E7B509-A0BA-49A1-9FE4-D960155473C0}" destId="{792332C0-B99A-4900-9FFB-AE563573E6D9}" srcOrd="0" destOrd="3" presId="urn:microsoft.com/office/officeart/2005/8/layout/bList2"/>
    <dgm:cxn modelId="{633B6A11-02C2-4FB1-AC98-A3891D0FEAE5}" srcId="{434CD6E1-68F1-49D9-8925-19155E29556A}" destId="{0925F899-DBBF-48A7-9C9A-F125F66C9C56}" srcOrd="3" destOrd="0" parTransId="{21879EFE-4ADC-43E4-851A-28510F14F687}" sibTransId="{1E974924-E34C-479F-96E8-6BCB8F297163}"/>
    <dgm:cxn modelId="{7E6A6981-E0DF-4322-BC5F-FE3A0EF66953}" srcId="{1C605D88-29C2-4457-BE61-204EA06F38A7}" destId="{C8725C60-4E49-4E7D-AD67-902451C995DE}" srcOrd="7" destOrd="0" parTransId="{253B74A3-AD25-43E1-A873-A7D9E846A22E}" sibTransId="{9A8B8D65-7A79-4E46-8F84-62EAB6A6FE49}"/>
    <dgm:cxn modelId="{4AB423FE-A93E-45C6-ADDF-08707558E680}" type="presOf" srcId="{E19A91A4-4575-4F64-8BE0-C433C3E8AED9}" destId="{C6201ABA-DEC9-41D2-85D4-77A38B3F20F3}" srcOrd="0" destOrd="0" presId="urn:microsoft.com/office/officeart/2005/8/layout/bList2"/>
    <dgm:cxn modelId="{598DAC90-5752-4144-B78D-795641156A43}" srcId="{55FE448E-8A8D-4B85-AFD5-BF41EA334E4E}" destId="{434CD6E1-68F1-49D9-8925-19155E29556A}" srcOrd="1" destOrd="0" parTransId="{EB4373CD-6D78-4900-B31C-50D3F917BC41}" sibTransId="{E9F0CE58-4AE4-4EE2-BB78-C2D012F9AD0D}"/>
    <dgm:cxn modelId="{0C192957-6C76-4116-987F-6A3BF60EB921}" srcId="{434CD6E1-68F1-49D9-8925-19155E29556A}" destId="{8AF32871-6007-4529-82D4-8B7AF30085AF}" srcOrd="1" destOrd="0" parTransId="{B78BEB5A-9576-4202-A9B6-81CB2ECAFA5B}" sibTransId="{784A7B47-8470-44A6-BCAF-B73C3316C89D}"/>
    <dgm:cxn modelId="{E591E42D-CFCB-47EB-A9AF-20FFD7C9B6BA}" type="presOf" srcId="{13A3B376-C3F5-4888-B621-64CB2083A53C}" destId="{792332C0-B99A-4900-9FFB-AE563573E6D9}" srcOrd="0" destOrd="2" presId="urn:microsoft.com/office/officeart/2005/8/layout/bList2"/>
    <dgm:cxn modelId="{307B4036-4672-46B4-9EE7-8A9940F0E5FC}" srcId="{1C605D88-29C2-4457-BE61-204EA06F38A7}" destId="{F75DD0F0-BF60-4BDF-A8FE-FFB39496B658}" srcOrd="8" destOrd="0" parTransId="{92D783D0-5C62-4C30-A424-B0A7C4C1ADAD}" sibTransId="{688FBCBD-5FC4-4BD7-9B01-CDF43B55E342}"/>
    <dgm:cxn modelId="{8DC7F58C-419D-4C91-9F13-BFD100CE1C7E}" srcId="{1C605D88-29C2-4457-BE61-204EA06F38A7}" destId="{7BF4B81E-0904-4670-9E77-9D4478B91CD3}" srcOrd="9" destOrd="0" parTransId="{3EE3C051-B2E9-4D81-9870-62D31D710140}" sibTransId="{A696C7F8-792C-43D5-92BD-A9DC1C1632CF}"/>
    <dgm:cxn modelId="{E98E0529-5CCE-40F0-97AA-D60B96CBA619}" type="presOf" srcId="{52E2C4D5-8AD3-4EA9-853A-42A913A5F71B}" destId="{792332C0-B99A-4900-9FFB-AE563573E6D9}" srcOrd="0" destOrd="0" presId="urn:microsoft.com/office/officeart/2005/8/layout/bList2"/>
    <dgm:cxn modelId="{BB4C6B56-A587-4E70-9FEE-D70EDCE232ED}" srcId="{1C605D88-29C2-4457-BE61-204EA06F38A7}" destId="{52E2C4D5-8AD3-4EA9-853A-42A913A5F71B}" srcOrd="0" destOrd="0" parTransId="{962480C9-A37A-483D-B8CD-A58B675EF703}" sibTransId="{14C7B278-E99E-403A-BA3A-EBEE5586D2AC}"/>
    <dgm:cxn modelId="{CB480854-DBC4-4F80-AFD2-6358E0BCAA16}" type="presParOf" srcId="{6E640741-4BE2-4BBC-95D1-5E046664358B}" destId="{E6E18DD9-05A6-4A1D-9614-1940DBDCE109}" srcOrd="0" destOrd="0" presId="urn:microsoft.com/office/officeart/2005/8/layout/bList2"/>
    <dgm:cxn modelId="{81A7793C-CA1C-40D1-A3D9-C22C1FBB7BFD}" type="presParOf" srcId="{E6E18DD9-05A6-4A1D-9614-1940DBDCE109}" destId="{792332C0-B99A-4900-9FFB-AE563573E6D9}" srcOrd="0" destOrd="0" presId="urn:microsoft.com/office/officeart/2005/8/layout/bList2"/>
    <dgm:cxn modelId="{689B3F55-6046-472F-891E-15353A14B3AC}" type="presParOf" srcId="{E6E18DD9-05A6-4A1D-9614-1940DBDCE109}" destId="{35C39E11-53B9-4858-AC3E-02BB3C071898}" srcOrd="1" destOrd="0" presId="urn:microsoft.com/office/officeart/2005/8/layout/bList2"/>
    <dgm:cxn modelId="{B246E385-86E1-4535-BA80-FBE42CA757D8}" type="presParOf" srcId="{E6E18DD9-05A6-4A1D-9614-1940DBDCE109}" destId="{01789BE0-585C-4528-BA6F-ED4E9BD2DFD6}" srcOrd="2" destOrd="0" presId="urn:microsoft.com/office/officeart/2005/8/layout/bList2"/>
    <dgm:cxn modelId="{165F8376-11BE-4A06-AAEB-5C244C6A8A3F}" type="presParOf" srcId="{E6E18DD9-05A6-4A1D-9614-1940DBDCE109}" destId="{A7129FCD-67C8-4E85-AF03-ACDEB3EE8594}" srcOrd="3" destOrd="0" presId="urn:microsoft.com/office/officeart/2005/8/layout/bList2"/>
    <dgm:cxn modelId="{02E05765-86FC-498C-9728-18F8341D666A}" type="presParOf" srcId="{6E640741-4BE2-4BBC-95D1-5E046664358B}" destId="{C6201ABA-DEC9-41D2-85D4-77A38B3F20F3}" srcOrd="1" destOrd="0" presId="urn:microsoft.com/office/officeart/2005/8/layout/bList2"/>
    <dgm:cxn modelId="{47D8D825-7FA5-477E-9A08-4446F7CF1A04}" type="presParOf" srcId="{6E640741-4BE2-4BBC-95D1-5E046664358B}" destId="{38983E89-8292-47A6-88DD-AF86FB7BE292}" srcOrd="2" destOrd="0" presId="urn:microsoft.com/office/officeart/2005/8/layout/bList2"/>
    <dgm:cxn modelId="{D7779BBD-0FD1-4FD5-AA7F-16904C02B694}" type="presParOf" srcId="{38983E89-8292-47A6-88DD-AF86FB7BE292}" destId="{025B88F8-F54C-496A-B0CE-E93B305EABAB}" srcOrd="0" destOrd="0" presId="urn:microsoft.com/office/officeart/2005/8/layout/bList2"/>
    <dgm:cxn modelId="{8B87A296-6205-447A-955B-0D5C3333306C}" type="presParOf" srcId="{38983E89-8292-47A6-88DD-AF86FB7BE292}" destId="{266460A9-9CFD-4DEC-A9EF-D0E10C453F18}" srcOrd="1" destOrd="0" presId="urn:microsoft.com/office/officeart/2005/8/layout/bList2"/>
    <dgm:cxn modelId="{81A66354-ED75-45B6-A961-84499BD02D8B}" type="presParOf" srcId="{38983E89-8292-47A6-88DD-AF86FB7BE292}" destId="{926FBB74-AA16-44F4-9663-CCB6B850BBE8}" srcOrd="2" destOrd="0" presId="urn:microsoft.com/office/officeart/2005/8/layout/bList2"/>
    <dgm:cxn modelId="{2A8F8C39-5006-4813-8C18-7A810501F630}" type="presParOf" srcId="{38983E89-8292-47A6-88DD-AF86FB7BE292}" destId="{A1A45F6A-F513-4F26-803B-9E9B56ACACE4}"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a:solidFill>
          <a:srgbClr val="0070C0"/>
        </a:solidFill>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err="1" smtClean="0">
              <a:latin typeface="Franklin Gothic Medium Cond" panose="020B0606030402020204" pitchFamily="34" charset="0"/>
            </a:rPr>
            <a:t>Russia,CIS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92E58B08-CB0C-424F-8C1E-6FD07D7AD35C}" type="presOf" srcId="{A6D40319-C9D2-462A-9A75-2671C6C3E862}" destId="{CD4FFF34-2D75-4377-A792-65569EEA51AB}" srcOrd="0" destOrd="0" presId="urn:microsoft.com/office/officeart/2008/layout/BendingPictureCaption"/>
    <dgm:cxn modelId="{3B7F6C19-D9BB-4EF5-BCFF-977EF105672B}" type="presOf" srcId="{FB211FEA-9930-4344-B443-29A47751D272}" destId="{5B19C8F6-DD52-4307-A8CE-4F173E2DE0AD}"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AC76042F-90D8-4ACB-AB49-1D7473964BF1}" srcId="{B97D75CE-E4E6-4E79-BFFC-E8386D4ECAD3}" destId="{1B24E11F-045B-4403-9CA7-133BD8D8BA51}" srcOrd="3" destOrd="0" parTransId="{D8056975-EE2B-4FFA-9791-9EFDE318BC7E}" sibTransId="{D33099CE-CF18-4898-996D-E37366657398}"/>
    <dgm:cxn modelId="{C2C15D6C-1A61-437A-A72D-098D6D400DA0}" type="presOf" srcId="{530279CD-E206-4844-9E3E-2250A670F535}" destId="{A2C62E17-5516-455F-9B56-E901C6E32E7E}" srcOrd="0" destOrd="0" presId="urn:microsoft.com/office/officeart/2008/layout/BendingPictureCaption"/>
    <dgm:cxn modelId="{E3A8D21D-C8AC-482B-81E7-14BA3EE2828A}" type="presOf" srcId="{B97D75CE-E4E6-4E79-BFFC-E8386D4ECAD3}" destId="{EA809EA0-E7A2-424B-8DE3-289A1C1A05E4}" srcOrd="0" destOrd="0" presId="urn:microsoft.com/office/officeart/2008/layout/BendingPictureCaption"/>
    <dgm:cxn modelId="{BDFEB9D8-00A2-4020-8E5D-94637DC44269}" srcId="{B97D75CE-E4E6-4E79-BFFC-E8386D4ECAD3}" destId="{FB211FEA-9930-4344-B443-29A47751D272}" srcOrd="7" destOrd="0" parTransId="{02D77F47-4E38-4C62-84C0-26A3FE82324B}" sibTransId="{DB21140F-5AC5-42CC-926E-73EC59F1E1DF}"/>
    <dgm:cxn modelId="{57D0349B-AA80-4C2C-B93A-700E02725D81}" type="presOf" srcId="{1B24E11F-045B-4403-9CA7-133BD8D8BA51}" destId="{ABC80421-8623-4D0E-A177-336648430EDE}" srcOrd="0" destOrd="0" presId="urn:microsoft.com/office/officeart/2008/layout/BendingPictureCaption"/>
    <dgm:cxn modelId="{ECF1973F-8532-4F9D-906A-D732B53AB0C8}" type="presOf" srcId="{4F04BE4F-0952-4D79-9196-982329D73D80}" destId="{55844B29-3120-439E-A352-FBFD281D4B33}"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4D9DB205-8C28-440D-BFD7-3AD4DEF62FC6}" srcId="{B97D75CE-E4E6-4E79-BFFC-E8386D4ECAD3}" destId="{530279CD-E206-4844-9E3E-2250A670F535}" srcOrd="4" destOrd="0" parTransId="{FA89BC8B-A27B-4DC3-8E22-AF290CE3FCD7}" sibTransId="{A7BF79FD-F29C-4B95-8831-B256699608B9}"/>
    <dgm:cxn modelId="{D75F3148-7DDC-47F0-B288-12ED65786066}" type="presOf" srcId="{3CF34ADD-2DF3-4721-B8A3-43F7D7EEA033}" destId="{E2476A07-DBB3-4123-836F-FD94842550FA}" srcOrd="0" destOrd="0" presId="urn:microsoft.com/office/officeart/2008/layout/BendingPictureCaption"/>
    <dgm:cxn modelId="{0F3ADDAF-95D0-4381-8E81-E3654C065074}" srcId="{B97D75CE-E4E6-4E79-BFFC-E8386D4ECAD3}" destId="{4F04BE4F-0952-4D79-9196-982329D73D80}" srcOrd="2" destOrd="0" parTransId="{D36F9147-C9C4-40F7-8493-FC7307C0271A}" sibTransId="{D1934442-1A7B-4116-A21B-AB3A65DC7DDC}"/>
    <dgm:cxn modelId="{B2314E83-02A6-48B3-98A0-873197243BDB}" srcId="{B97D75CE-E4E6-4E79-BFFC-E8386D4ECAD3}" destId="{D2277155-7CD8-429E-92A3-070BC4B6FFC1}" srcOrd="5" destOrd="0" parTransId="{F1389F76-9F93-4BB3-B94A-2F557DEF798D}" sibTransId="{0410E843-5572-499C-9D1B-7DD8CCC882DE}"/>
    <dgm:cxn modelId="{4F5A1496-4A95-4B7F-A7B9-D6B4FC2BE6B2}" type="presOf" srcId="{87B2F130-B8EA-4CA7-829A-E7D1C799CEFA}" destId="{54D40691-F3DD-48E6-91A0-B4CE2ACA84A7}" srcOrd="0" destOrd="0" presId="urn:microsoft.com/office/officeart/2008/layout/BendingPictureCaption"/>
    <dgm:cxn modelId="{DE0D93CB-E776-4573-B171-3321E316948B}" type="presOf" srcId="{D2277155-7CD8-429E-92A3-070BC4B6FFC1}" destId="{8B1675EE-BED2-4EF3-9568-5B0853C51342}"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72F1875F-C817-44B7-9770-A0CBD5E4B23A}" type="presParOf" srcId="{EA809EA0-E7A2-424B-8DE3-289A1C1A05E4}" destId="{F064B035-9B20-4AF4-9218-D4D424EDEC20}" srcOrd="0" destOrd="0" presId="urn:microsoft.com/office/officeart/2008/layout/BendingPictureCaption"/>
    <dgm:cxn modelId="{78067DC0-8BA2-4848-BBBD-6496688DC14A}" type="presParOf" srcId="{F064B035-9B20-4AF4-9218-D4D424EDEC20}" destId="{F3FF1969-8B6D-4FBF-BE7B-06F9FE8F8120}" srcOrd="0" destOrd="0" presId="urn:microsoft.com/office/officeart/2008/layout/BendingPictureCaption"/>
    <dgm:cxn modelId="{1C612C94-2E9E-4D44-AAD3-E5A0D88EAF5A}" type="presParOf" srcId="{F064B035-9B20-4AF4-9218-D4D424EDEC20}" destId="{CD4FFF34-2D75-4377-A792-65569EEA51AB}" srcOrd="1" destOrd="0" presId="urn:microsoft.com/office/officeart/2008/layout/BendingPictureCaption"/>
    <dgm:cxn modelId="{FFCFA929-D9AE-43CD-A0D2-5A2AE95D8500}" type="presParOf" srcId="{EA809EA0-E7A2-424B-8DE3-289A1C1A05E4}" destId="{3114F950-D520-46DA-A0EB-A51BACA44383}" srcOrd="1" destOrd="0" presId="urn:microsoft.com/office/officeart/2008/layout/BendingPictureCaption"/>
    <dgm:cxn modelId="{18B6880B-E273-4F50-B247-66CE540F3BE6}" type="presParOf" srcId="{EA809EA0-E7A2-424B-8DE3-289A1C1A05E4}" destId="{07B323F6-C1CB-4A57-A746-586EAD1525C0}" srcOrd="2" destOrd="0" presId="urn:microsoft.com/office/officeart/2008/layout/BendingPictureCaption"/>
    <dgm:cxn modelId="{2FA10501-0BCD-496A-970E-BD52E71F47EE}" type="presParOf" srcId="{07B323F6-C1CB-4A57-A746-586EAD1525C0}" destId="{2D194E85-5E24-44FE-9077-56051D8D316B}" srcOrd="0" destOrd="0" presId="urn:microsoft.com/office/officeart/2008/layout/BendingPictureCaption"/>
    <dgm:cxn modelId="{6D3920BA-04F9-4C6F-B578-B81C5DBAAB11}" type="presParOf" srcId="{07B323F6-C1CB-4A57-A746-586EAD1525C0}" destId="{54D40691-F3DD-48E6-91A0-B4CE2ACA84A7}" srcOrd="1" destOrd="0" presId="urn:microsoft.com/office/officeart/2008/layout/BendingPictureCaption"/>
    <dgm:cxn modelId="{3EE068EB-F1F0-447E-9010-CD8C73687945}" type="presParOf" srcId="{EA809EA0-E7A2-424B-8DE3-289A1C1A05E4}" destId="{34B92C8F-6675-4352-A373-7598C8FBCE48}" srcOrd="3" destOrd="0" presId="urn:microsoft.com/office/officeart/2008/layout/BendingPictureCaption"/>
    <dgm:cxn modelId="{F5515F01-6A8A-4AC7-A70F-58573F5F61A5}" type="presParOf" srcId="{EA809EA0-E7A2-424B-8DE3-289A1C1A05E4}" destId="{755FC3C0-81B7-418C-B534-AD118A3D52F5}" srcOrd="4" destOrd="0" presId="urn:microsoft.com/office/officeart/2008/layout/BendingPictureCaption"/>
    <dgm:cxn modelId="{78719344-156F-4AEC-92B7-8BF7D5B8346C}" type="presParOf" srcId="{755FC3C0-81B7-418C-B534-AD118A3D52F5}" destId="{724F078D-0DB9-47AA-8B95-7A5FB945B92D}" srcOrd="0" destOrd="0" presId="urn:microsoft.com/office/officeart/2008/layout/BendingPictureCaption"/>
    <dgm:cxn modelId="{4D65D7AE-CEAB-4C7E-A128-D35CF9F8725A}" type="presParOf" srcId="{755FC3C0-81B7-418C-B534-AD118A3D52F5}" destId="{55844B29-3120-439E-A352-FBFD281D4B33}" srcOrd="1" destOrd="0" presId="urn:microsoft.com/office/officeart/2008/layout/BendingPictureCaption"/>
    <dgm:cxn modelId="{4AD717CE-B84D-4FA6-930B-ADAC4E90E6CC}" type="presParOf" srcId="{EA809EA0-E7A2-424B-8DE3-289A1C1A05E4}" destId="{41FE125E-C350-4E04-8448-D9CA002E1FD2}" srcOrd="5" destOrd="0" presId="urn:microsoft.com/office/officeart/2008/layout/BendingPictureCaption"/>
    <dgm:cxn modelId="{10D19E86-CD92-40DC-83D6-1DFC042DD502}" type="presParOf" srcId="{EA809EA0-E7A2-424B-8DE3-289A1C1A05E4}" destId="{71E744AF-43CA-4825-A053-C92CC972D803}" srcOrd="6" destOrd="0" presId="urn:microsoft.com/office/officeart/2008/layout/BendingPictureCaption"/>
    <dgm:cxn modelId="{85374B38-C21D-4C01-A28D-5E85F483F2ED}" type="presParOf" srcId="{71E744AF-43CA-4825-A053-C92CC972D803}" destId="{D2F44280-A7F0-4AD9-AD5D-D096A6760FD5}" srcOrd="0" destOrd="0" presId="urn:microsoft.com/office/officeart/2008/layout/BendingPictureCaption"/>
    <dgm:cxn modelId="{EDA11DC8-9224-4AF8-BFF2-9E20C447E105}" type="presParOf" srcId="{71E744AF-43CA-4825-A053-C92CC972D803}" destId="{ABC80421-8623-4D0E-A177-336648430EDE}" srcOrd="1" destOrd="0" presId="urn:microsoft.com/office/officeart/2008/layout/BendingPictureCaption"/>
    <dgm:cxn modelId="{7C696D63-CAF9-4ECB-BB3E-68CBB053671A}" type="presParOf" srcId="{EA809EA0-E7A2-424B-8DE3-289A1C1A05E4}" destId="{A432EAE1-BD7F-4447-A139-BCA8A66F11A4}" srcOrd="7" destOrd="0" presId="urn:microsoft.com/office/officeart/2008/layout/BendingPictureCaption"/>
    <dgm:cxn modelId="{3A16F69E-7F47-462D-B46C-6E7A5785FB2D}" type="presParOf" srcId="{EA809EA0-E7A2-424B-8DE3-289A1C1A05E4}" destId="{1AC0CD6E-22EE-416A-828A-3370DB8C1623}" srcOrd="8" destOrd="0" presId="urn:microsoft.com/office/officeart/2008/layout/BendingPictureCaption"/>
    <dgm:cxn modelId="{06EC58E3-2740-4807-A00C-56E240125EA5}" type="presParOf" srcId="{1AC0CD6E-22EE-416A-828A-3370DB8C1623}" destId="{EE0E96EB-ADEB-4290-9DA6-66033D3C480C}" srcOrd="0" destOrd="0" presId="urn:microsoft.com/office/officeart/2008/layout/BendingPictureCaption"/>
    <dgm:cxn modelId="{6A70278B-717F-4A96-B49C-71AA458B2F03}" type="presParOf" srcId="{1AC0CD6E-22EE-416A-828A-3370DB8C1623}" destId="{A2C62E17-5516-455F-9B56-E901C6E32E7E}" srcOrd="1" destOrd="0" presId="urn:microsoft.com/office/officeart/2008/layout/BendingPictureCaption"/>
    <dgm:cxn modelId="{4C2515C8-2D74-4F08-954C-926AE48E7E12}" type="presParOf" srcId="{EA809EA0-E7A2-424B-8DE3-289A1C1A05E4}" destId="{6C16C015-E100-4FE3-8058-F202F4B2E80D}" srcOrd="9" destOrd="0" presId="urn:microsoft.com/office/officeart/2008/layout/BendingPictureCaption"/>
    <dgm:cxn modelId="{034EC39E-986B-4C12-ABC0-F20DDFFE4510}" type="presParOf" srcId="{EA809EA0-E7A2-424B-8DE3-289A1C1A05E4}" destId="{D4B55366-33C9-4B1B-93D0-0ED5B9FEEB28}" srcOrd="10" destOrd="0" presId="urn:microsoft.com/office/officeart/2008/layout/BendingPictureCaption"/>
    <dgm:cxn modelId="{A3D823F7-6143-4240-8159-BE0C55F11173}" type="presParOf" srcId="{D4B55366-33C9-4B1B-93D0-0ED5B9FEEB28}" destId="{582DDB7F-B05F-4C23-807F-7F2F2A06D706}" srcOrd="0" destOrd="0" presId="urn:microsoft.com/office/officeart/2008/layout/BendingPictureCaption"/>
    <dgm:cxn modelId="{DE5DD94B-620B-4D58-B640-DB60ED6747B4}" type="presParOf" srcId="{D4B55366-33C9-4B1B-93D0-0ED5B9FEEB28}" destId="{8B1675EE-BED2-4EF3-9568-5B0853C51342}" srcOrd="1" destOrd="0" presId="urn:microsoft.com/office/officeart/2008/layout/BendingPictureCaption"/>
    <dgm:cxn modelId="{50FEA52A-1BC3-40FA-A77B-05F36F5E189C}" type="presParOf" srcId="{EA809EA0-E7A2-424B-8DE3-289A1C1A05E4}" destId="{E50FBE20-A621-4750-9AA4-2C32E76DF8C8}" srcOrd="11" destOrd="0" presId="urn:microsoft.com/office/officeart/2008/layout/BendingPictureCaption"/>
    <dgm:cxn modelId="{C47BB7C9-51CB-42B7-8B93-87C025407905}" type="presParOf" srcId="{EA809EA0-E7A2-424B-8DE3-289A1C1A05E4}" destId="{115054C6-6FF3-4694-8565-E86FDE7EEB26}" srcOrd="12" destOrd="0" presId="urn:microsoft.com/office/officeart/2008/layout/BendingPictureCaption"/>
    <dgm:cxn modelId="{3BDF9C79-B1FB-413B-8CFD-BAC4445CBD6C}" type="presParOf" srcId="{115054C6-6FF3-4694-8565-E86FDE7EEB26}" destId="{094B13C2-7413-4FA8-9B85-9F5467AC3992}" srcOrd="0" destOrd="0" presId="urn:microsoft.com/office/officeart/2008/layout/BendingPictureCaption"/>
    <dgm:cxn modelId="{EEBE0C40-3178-4F0A-90FF-8D04584EF7DC}" type="presParOf" srcId="{115054C6-6FF3-4694-8565-E86FDE7EEB26}" destId="{E2476A07-DBB3-4123-836F-FD94842550FA}" srcOrd="1" destOrd="0" presId="urn:microsoft.com/office/officeart/2008/layout/BendingPictureCaption"/>
    <dgm:cxn modelId="{8C2FF59B-7411-4827-89C3-A8B160C37917}" type="presParOf" srcId="{EA809EA0-E7A2-424B-8DE3-289A1C1A05E4}" destId="{61ACC544-7DF9-4CA0-A50E-0376121A78EC}" srcOrd="13" destOrd="0" presId="urn:microsoft.com/office/officeart/2008/layout/BendingPictureCaption"/>
    <dgm:cxn modelId="{674C3F2C-C55C-44A9-A71A-4E0CF2A6BA45}" type="presParOf" srcId="{EA809EA0-E7A2-424B-8DE3-289A1C1A05E4}" destId="{784450F5-ED80-463F-BF22-0CEDF6068E83}" srcOrd="14" destOrd="0" presId="urn:microsoft.com/office/officeart/2008/layout/BendingPictureCaption"/>
    <dgm:cxn modelId="{A5AF8B6F-7541-4FB8-BC4C-4F47B39311CC}" type="presParOf" srcId="{784450F5-ED80-463F-BF22-0CEDF6068E83}" destId="{119F6272-C406-4015-8B33-22801C564687}" srcOrd="0" destOrd="0" presId="urn:microsoft.com/office/officeart/2008/layout/BendingPictureCaption"/>
    <dgm:cxn modelId="{12BF1047-7C53-4D54-ACEE-EE19054BE495}"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B108CD2-8A8C-4359-9204-3A8BE2C69849}" type="doc">
      <dgm:prSet loTypeId="urn:microsoft.com/office/officeart/2005/8/layout/balance1" loCatId="relationship" qsTypeId="urn:microsoft.com/office/officeart/2005/8/quickstyle/simple1" qsCatId="simple" csTypeId="urn:microsoft.com/office/officeart/2005/8/colors/colorful1" csCatId="colorful" phldr="1"/>
      <dgm:spPr/>
      <dgm:t>
        <a:bodyPr/>
        <a:lstStyle/>
        <a:p>
          <a:endParaRPr lang="en-US"/>
        </a:p>
      </dgm:t>
    </dgm:pt>
    <dgm:pt modelId="{EA07A6EF-5DEA-4342-9DBB-CE1A70A53DAA}">
      <dgm:prSet phldrT="[Text]" custT="1"/>
      <dgm:spPr/>
      <dgm:t>
        <a:bodyPr/>
        <a:lstStyle/>
        <a:p>
          <a:r>
            <a:rPr lang="en-US" sz="4800" dirty="0" smtClean="0">
              <a:latin typeface="Franklin Gothic Medium Cond" panose="020B0606030402020204" pitchFamily="34" charset="0"/>
            </a:rPr>
            <a:t>India</a:t>
          </a:r>
          <a:endParaRPr lang="en-US" sz="4800" dirty="0">
            <a:latin typeface="Franklin Gothic Medium Cond" panose="020B0606030402020204" pitchFamily="34" charset="0"/>
          </a:endParaRPr>
        </a:p>
      </dgm:t>
    </dgm:pt>
    <dgm:pt modelId="{3BA92179-291F-423A-A76A-E599E95B550C}" type="parTrans" cxnId="{6C520BF8-D4A8-4579-9201-F391B22B8EB8}">
      <dgm:prSet/>
      <dgm:spPr/>
      <dgm:t>
        <a:bodyPr/>
        <a:lstStyle/>
        <a:p>
          <a:endParaRPr lang="en-US"/>
        </a:p>
      </dgm:t>
    </dgm:pt>
    <dgm:pt modelId="{5518C19C-44F2-41FE-98F7-02546622E785}" type="sibTrans" cxnId="{6C520BF8-D4A8-4579-9201-F391B22B8EB8}">
      <dgm:prSet/>
      <dgm:spPr/>
      <dgm:t>
        <a:bodyPr/>
        <a:lstStyle/>
        <a:p>
          <a:endParaRPr lang="en-US"/>
        </a:p>
      </dgm:t>
    </dgm:pt>
    <dgm:pt modelId="{58986736-53DC-45C1-B573-7AF2E5B5EB10}">
      <dgm:prSet phldrT="[Text]" custT="1"/>
      <dgm:spPr/>
      <dgm:t>
        <a:bodyPr/>
        <a:lstStyle/>
        <a:p>
          <a:r>
            <a:rPr lang="en-US" sz="2400" dirty="0" smtClean="0">
              <a:latin typeface="Franklin Gothic Medium Cond" panose="020B0606030402020204" pitchFamily="34" charset="0"/>
            </a:rPr>
            <a:t>Export2 China</a:t>
          </a:r>
          <a:endParaRPr lang="en-US" sz="2400" dirty="0">
            <a:latin typeface="Franklin Gothic Medium Cond" panose="020B0606030402020204" pitchFamily="34" charset="0"/>
          </a:endParaRPr>
        </a:p>
      </dgm:t>
    </dgm:pt>
    <dgm:pt modelId="{AB99178F-6A1A-470B-BC8C-1EEB1C8CB6B6}" type="parTrans" cxnId="{66AC380A-F55E-419C-90F3-10678C9B1E02}">
      <dgm:prSet/>
      <dgm:spPr/>
      <dgm:t>
        <a:bodyPr/>
        <a:lstStyle/>
        <a:p>
          <a:endParaRPr lang="en-US"/>
        </a:p>
      </dgm:t>
    </dgm:pt>
    <dgm:pt modelId="{FDCCFE70-6734-4DFC-9EBD-9E191DA8B037}" type="sibTrans" cxnId="{66AC380A-F55E-419C-90F3-10678C9B1E02}">
      <dgm:prSet/>
      <dgm:spPr/>
      <dgm:t>
        <a:bodyPr/>
        <a:lstStyle/>
        <a:p>
          <a:endParaRPr lang="en-US"/>
        </a:p>
      </dgm:t>
    </dgm:pt>
    <dgm:pt modelId="{C9686BA5-5C08-47C9-B980-1CD9A70733E0}">
      <dgm:prSet phldrT="[Text]" custT="1"/>
      <dgm:spPr/>
      <dgm:t>
        <a:bodyPr/>
        <a:lstStyle/>
        <a:p>
          <a:r>
            <a:rPr lang="en-US" sz="2400" dirty="0" smtClean="0">
              <a:latin typeface="Franklin Gothic Medium Cond" panose="020B0606030402020204" pitchFamily="34" charset="0"/>
            </a:rPr>
            <a:t>20 Billion</a:t>
          </a:r>
          <a:endParaRPr lang="en-US" sz="2400" dirty="0">
            <a:latin typeface="Franklin Gothic Medium Cond" panose="020B0606030402020204" pitchFamily="34" charset="0"/>
          </a:endParaRPr>
        </a:p>
      </dgm:t>
    </dgm:pt>
    <dgm:pt modelId="{45A7AA9F-866C-4589-8907-26C466709C64}" type="parTrans" cxnId="{8F867590-133D-4EE1-BF71-306EDBC8D211}">
      <dgm:prSet/>
      <dgm:spPr/>
      <dgm:t>
        <a:bodyPr/>
        <a:lstStyle/>
        <a:p>
          <a:endParaRPr lang="en-US"/>
        </a:p>
      </dgm:t>
    </dgm:pt>
    <dgm:pt modelId="{A781A539-F369-48F4-8C31-2DFDDF25E397}" type="sibTrans" cxnId="{8F867590-133D-4EE1-BF71-306EDBC8D211}">
      <dgm:prSet/>
      <dgm:spPr/>
      <dgm:t>
        <a:bodyPr/>
        <a:lstStyle/>
        <a:p>
          <a:endParaRPr lang="en-US"/>
        </a:p>
      </dgm:t>
    </dgm:pt>
    <dgm:pt modelId="{D4D48FB1-2901-409C-9CE6-F70788FB4ECE}">
      <dgm:prSet phldrT="[Text]" custT="1"/>
      <dgm:spPr/>
      <dgm:t>
        <a:bodyPr/>
        <a:lstStyle/>
        <a:p>
          <a:r>
            <a:rPr lang="en-US" sz="4800" dirty="0" smtClean="0">
              <a:latin typeface="Franklin Gothic Medium Cond" panose="020B0606030402020204" pitchFamily="34" charset="0"/>
            </a:rPr>
            <a:t>China</a:t>
          </a:r>
          <a:endParaRPr lang="en-US" sz="4800" dirty="0">
            <a:latin typeface="Franklin Gothic Medium Cond" panose="020B0606030402020204" pitchFamily="34" charset="0"/>
          </a:endParaRPr>
        </a:p>
      </dgm:t>
    </dgm:pt>
    <dgm:pt modelId="{295AACF6-028F-4E07-BD29-57FBA256C202}" type="parTrans" cxnId="{1BB3093C-E2DE-42AA-8875-CBE0638C5582}">
      <dgm:prSet/>
      <dgm:spPr/>
      <dgm:t>
        <a:bodyPr/>
        <a:lstStyle/>
        <a:p>
          <a:endParaRPr lang="en-US"/>
        </a:p>
      </dgm:t>
    </dgm:pt>
    <dgm:pt modelId="{FE5B1F6F-B7BA-4ADD-A601-546B994A2E78}" type="sibTrans" cxnId="{1BB3093C-E2DE-42AA-8875-CBE0638C5582}">
      <dgm:prSet/>
      <dgm:spPr/>
      <dgm:t>
        <a:bodyPr/>
        <a:lstStyle/>
        <a:p>
          <a:endParaRPr lang="en-US"/>
        </a:p>
      </dgm:t>
    </dgm:pt>
    <dgm:pt modelId="{31B0D640-9FF5-4B67-8D55-5C121D0C5938}">
      <dgm:prSet phldrT="[Text]" custT="1"/>
      <dgm:spPr/>
      <dgm:t>
        <a:bodyPr/>
        <a:lstStyle/>
        <a:p>
          <a:r>
            <a:rPr lang="en-US" sz="2400" dirty="0" smtClean="0">
              <a:latin typeface="Franklin Gothic Medium Cond" panose="020B0606030402020204" pitchFamily="34" charset="0"/>
            </a:rPr>
            <a:t>Export2 India</a:t>
          </a:r>
          <a:endParaRPr lang="en-US" sz="2400" dirty="0">
            <a:latin typeface="Franklin Gothic Medium Cond" panose="020B0606030402020204" pitchFamily="34" charset="0"/>
          </a:endParaRPr>
        </a:p>
      </dgm:t>
    </dgm:pt>
    <dgm:pt modelId="{D63F544E-7DEE-499F-95FE-E9E0DAFDB424}" type="parTrans" cxnId="{1F919B2C-5965-4380-9119-0E33CF5869CE}">
      <dgm:prSet/>
      <dgm:spPr/>
      <dgm:t>
        <a:bodyPr/>
        <a:lstStyle/>
        <a:p>
          <a:endParaRPr lang="en-US"/>
        </a:p>
      </dgm:t>
    </dgm:pt>
    <dgm:pt modelId="{EA2394B5-EBB8-4CD4-AB46-255F5BF0D3CE}" type="sibTrans" cxnId="{1F919B2C-5965-4380-9119-0E33CF5869CE}">
      <dgm:prSet/>
      <dgm:spPr/>
      <dgm:t>
        <a:bodyPr/>
        <a:lstStyle/>
        <a:p>
          <a:endParaRPr lang="en-US"/>
        </a:p>
      </dgm:t>
    </dgm:pt>
    <dgm:pt modelId="{8626020A-99EC-434D-952F-160CF96C777E}">
      <dgm:prSet phldrT="[Text]" custT="1"/>
      <dgm:spPr/>
      <dgm:t>
        <a:bodyPr/>
        <a:lstStyle/>
        <a:p>
          <a:r>
            <a:rPr lang="en-US" sz="2400" dirty="0" smtClean="0">
              <a:latin typeface="Franklin Gothic Medium Cond" panose="020B0606030402020204" pitchFamily="34" charset="0"/>
            </a:rPr>
            <a:t>80 billion</a:t>
          </a:r>
          <a:endParaRPr lang="en-US" sz="2400" dirty="0">
            <a:latin typeface="Franklin Gothic Medium Cond" panose="020B0606030402020204" pitchFamily="34" charset="0"/>
          </a:endParaRPr>
        </a:p>
      </dgm:t>
    </dgm:pt>
    <dgm:pt modelId="{E222C4A1-AC47-432A-908B-E264C6FE40AA}" type="parTrans" cxnId="{4431228A-8CE5-4562-A899-7FE1EB3B6F73}">
      <dgm:prSet/>
      <dgm:spPr/>
      <dgm:t>
        <a:bodyPr/>
        <a:lstStyle/>
        <a:p>
          <a:endParaRPr lang="en-US"/>
        </a:p>
      </dgm:t>
    </dgm:pt>
    <dgm:pt modelId="{071A5C17-58BA-407B-9915-5860887B3758}" type="sibTrans" cxnId="{4431228A-8CE5-4562-A899-7FE1EB3B6F73}">
      <dgm:prSet/>
      <dgm:spPr/>
      <dgm:t>
        <a:bodyPr/>
        <a:lstStyle/>
        <a:p>
          <a:endParaRPr lang="en-US"/>
        </a:p>
      </dgm:t>
    </dgm:pt>
    <dgm:pt modelId="{ACB3388D-05E7-4706-9157-D52C644C0671}">
      <dgm:prSet phldrT="[Text]" custT="1"/>
      <dgm:spPr/>
      <dgm:t>
        <a:bodyPr/>
        <a:lstStyle/>
        <a:p>
          <a:r>
            <a:rPr lang="en-US" sz="2400" dirty="0" smtClean="0">
              <a:latin typeface="Franklin Gothic Medium Cond" panose="020B0606030402020204" pitchFamily="34" charset="0"/>
            </a:rPr>
            <a:t>Trade surplus</a:t>
          </a:r>
          <a:endParaRPr lang="en-US" sz="2400" dirty="0">
            <a:latin typeface="Franklin Gothic Medium Cond" panose="020B0606030402020204" pitchFamily="34" charset="0"/>
          </a:endParaRPr>
        </a:p>
      </dgm:t>
    </dgm:pt>
    <dgm:pt modelId="{528BD185-3AC1-4279-8BC9-5BF71C37AA7C}" type="parTrans" cxnId="{2E87B4D4-701B-4B48-82B8-93E024418C1E}">
      <dgm:prSet/>
      <dgm:spPr/>
      <dgm:t>
        <a:bodyPr/>
        <a:lstStyle/>
        <a:p>
          <a:endParaRPr lang="en-US"/>
        </a:p>
      </dgm:t>
    </dgm:pt>
    <dgm:pt modelId="{EBFAA9A1-5001-4E3A-B640-28B706D0E1CF}" type="sibTrans" cxnId="{2E87B4D4-701B-4B48-82B8-93E024418C1E}">
      <dgm:prSet/>
      <dgm:spPr/>
      <dgm:t>
        <a:bodyPr/>
        <a:lstStyle/>
        <a:p>
          <a:endParaRPr lang="en-US"/>
        </a:p>
      </dgm:t>
    </dgm:pt>
    <dgm:pt modelId="{D6354F96-6D1D-479A-9EAD-E75E797DB95F}" type="pres">
      <dgm:prSet presAssocID="{4B108CD2-8A8C-4359-9204-3A8BE2C69849}" presName="outerComposite" presStyleCnt="0">
        <dgm:presLayoutVars>
          <dgm:chMax val="2"/>
          <dgm:animLvl val="lvl"/>
          <dgm:resizeHandles val="exact"/>
        </dgm:presLayoutVars>
      </dgm:prSet>
      <dgm:spPr/>
      <dgm:t>
        <a:bodyPr/>
        <a:lstStyle/>
        <a:p>
          <a:endParaRPr lang="en-US"/>
        </a:p>
      </dgm:t>
    </dgm:pt>
    <dgm:pt modelId="{3F6055DE-D8C2-485E-8B3C-3BE0A6A10167}" type="pres">
      <dgm:prSet presAssocID="{4B108CD2-8A8C-4359-9204-3A8BE2C69849}" presName="dummyMaxCanvas" presStyleCnt="0"/>
      <dgm:spPr/>
    </dgm:pt>
    <dgm:pt modelId="{A8728291-AFD0-41E0-A744-9FA646E8EF51}" type="pres">
      <dgm:prSet presAssocID="{4B108CD2-8A8C-4359-9204-3A8BE2C69849}" presName="parentComposite" presStyleCnt="0"/>
      <dgm:spPr/>
    </dgm:pt>
    <dgm:pt modelId="{422C82AC-E30C-48E6-88F6-E78E5BE26F9F}" type="pres">
      <dgm:prSet presAssocID="{4B108CD2-8A8C-4359-9204-3A8BE2C69849}" presName="parent1" presStyleLbl="alignAccFollowNode1" presStyleIdx="0" presStyleCnt="4">
        <dgm:presLayoutVars>
          <dgm:chMax val="4"/>
        </dgm:presLayoutVars>
      </dgm:prSet>
      <dgm:spPr/>
      <dgm:t>
        <a:bodyPr/>
        <a:lstStyle/>
        <a:p>
          <a:endParaRPr lang="en-US"/>
        </a:p>
      </dgm:t>
    </dgm:pt>
    <dgm:pt modelId="{F6C327F9-8D00-4E3E-A15B-D927D5F7A360}" type="pres">
      <dgm:prSet presAssocID="{4B108CD2-8A8C-4359-9204-3A8BE2C69849}" presName="parent2" presStyleLbl="alignAccFollowNode1" presStyleIdx="1" presStyleCnt="4">
        <dgm:presLayoutVars>
          <dgm:chMax val="4"/>
        </dgm:presLayoutVars>
      </dgm:prSet>
      <dgm:spPr/>
      <dgm:t>
        <a:bodyPr/>
        <a:lstStyle/>
        <a:p>
          <a:endParaRPr lang="en-US"/>
        </a:p>
      </dgm:t>
    </dgm:pt>
    <dgm:pt modelId="{08E33F07-F74F-4A39-946D-5328346679CA}" type="pres">
      <dgm:prSet presAssocID="{4B108CD2-8A8C-4359-9204-3A8BE2C69849}" presName="childrenComposite" presStyleCnt="0"/>
      <dgm:spPr/>
    </dgm:pt>
    <dgm:pt modelId="{3762B924-182B-472E-A597-DCCF9D8DE5A2}" type="pres">
      <dgm:prSet presAssocID="{4B108CD2-8A8C-4359-9204-3A8BE2C69849}" presName="dummyMaxCanvas_ChildArea" presStyleCnt="0"/>
      <dgm:spPr/>
    </dgm:pt>
    <dgm:pt modelId="{3E60541A-48A6-41D3-8AF0-CFDA3B4736D8}" type="pres">
      <dgm:prSet presAssocID="{4B108CD2-8A8C-4359-9204-3A8BE2C69849}" presName="fulcrum" presStyleLbl="alignAccFollowNode1" presStyleIdx="2" presStyleCnt="4"/>
      <dgm:spPr/>
    </dgm:pt>
    <dgm:pt modelId="{D770B7B6-93F1-46F9-B7CF-B50BBA249611}" type="pres">
      <dgm:prSet presAssocID="{4B108CD2-8A8C-4359-9204-3A8BE2C69849}" presName="balance_23" presStyleLbl="alignAccFollowNode1" presStyleIdx="3" presStyleCnt="4">
        <dgm:presLayoutVars>
          <dgm:bulletEnabled val="1"/>
        </dgm:presLayoutVars>
      </dgm:prSet>
      <dgm:spPr/>
    </dgm:pt>
    <dgm:pt modelId="{77593E1A-31A4-47C7-9521-E4BB402FA1CB}" type="pres">
      <dgm:prSet presAssocID="{4B108CD2-8A8C-4359-9204-3A8BE2C69849}" presName="right_23_1" presStyleLbl="node1" presStyleIdx="0" presStyleCnt="5">
        <dgm:presLayoutVars>
          <dgm:bulletEnabled val="1"/>
        </dgm:presLayoutVars>
      </dgm:prSet>
      <dgm:spPr/>
      <dgm:t>
        <a:bodyPr/>
        <a:lstStyle/>
        <a:p>
          <a:endParaRPr lang="en-US"/>
        </a:p>
      </dgm:t>
    </dgm:pt>
    <dgm:pt modelId="{6F28A242-98EF-4689-B1AB-6A6387855B5C}" type="pres">
      <dgm:prSet presAssocID="{4B108CD2-8A8C-4359-9204-3A8BE2C69849}" presName="right_23_2" presStyleLbl="node1" presStyleIdx="1" presStyleCnt="5">
        <dgm:presLayoutVars>
          <dgm:bulletEnabled val="1"/>
        </dgm:presLayoutVars>
      </dgm:prSet>
      <dgm:spPr/>
      <dgm:t>
        <a:bodyPr/>
        <a:lstStyle/>
        <a:p>
          <a:endParaRPr lang="en-US"/>
        </a:p>
      </dgm:t>
    </dgm:pt>
    <dgm:pt modelId="{566D03B2-D552-418A-AF90-7718262A0973}" type="pres">
      <dgm:prSet presAssocID="{4B108CD2-8A8C-4359-9204-3A8BE2C69849}" presName="right_23_3" presStyleLbl="node1" presStyleIdx="2" presStyleCnt="5">
        <dgm:presLayoutVars>
          <dgm:bulletEnabled val="1"/>
        </dgm:presLayoutVars>
      </dgm:prSet>
      <dgm:spPr/>
      <dgm:t>
        <a:bodyPr/>
        <a:lstStyle/>
        <a:p>
          <a:endParaRPr lang="en-US"/>
        </a:p>
      </dgm:t>
    </dgm:pt>
    <dgm:pt modelId="{D064C0E7-927C-4ACE-A5F3-D586E5BBD320}" type="pres">
      <dgm:prSet presAssocID="{4B108CD2-8A8C-4359-9204-3A8BE2C69849}" presName="left_23_1" presStyleLbl="node1" presStyleIdx="3" presStyleCnt="5">
        <dgm:presLayoutVars>
          <dgm:bulletEnabled val="1"/>
        </dgm:presLayoutVars>
      </dgm:prSet>
      <dgm:spPr/>
      <dgm:t>
        <a:bodyPr/>
        <a:lstStyle/>
        <a:p>
          <a:endParaRPr lang="en-US"/>
        </a:p>
      </dgm:t>
    </dgm:pt>
    <dgm:pt modelId="{9FA213AF-0FC8-48DB-862B-93CD67AB5AEE}" type="pres">
      <dgm:prSet presAssocID="{4B108CD2-8A8C-4359-9204-3A8BE2C69849}" presName="left_23_2" presStyleLbl="node1" presStyleIdx="4" presStyleCnt="5">
        <dgm:presLayoutVars>
          <dgm:bulletEnabled val="1"/>
        </dgm:presLayoutVars>
      </dgm:prSet>
      <dgm:spPr/>
      <dgm:t>
        <a:bodyPr/>
        <a:lstStyle/>
        <a:p>
          <a:endParaRPr lang="en-US"/>
        </a:p>
      </dgm:t>
    </dgm:pt>
  </dgm:ptLst>
  <dgm:cxnLst>
    <dgm:cxn modelId="{EA8066BE-831A-48A6-A974-EB66D774E868}" type="presOf" srcId="{31B0D640-9FF5-4B67-8D55-5C121D0C5938}" destId="{77593E1A-31A4-47C7-9521-E4BB402FA1CB}" srcOrd="0" destOrd="0" presId="urn:microsoft.com/office/officeart/2005/8/layout/balance1"/>
    <dgm:cxn modelId="{05230809-26E7-4EC6-BB9B-05771533D82E}" type="presOf" srcId="{ACB3388D-05E7-4706-9157-D52C644C0671}" destId="{566D03B2-D552-418A-AF90-7718262A0973}" srcOrd="0" destOrd="0" presId="urn:microsoft.com/office/officeart/2005/8/layout/balance1"/>
    <dgm:cxn modelId="{C95B4006-010F-4379-BB7F-B601127DF3FA}" type="presOf" srcId="{C9686BA5-5C08-47C9-B980-1CD9A70733E0}" destId="{9FA213AF-0FC8-48DB-862B-93CD67AB5AEE}" srcOrd="0" destOrd="0" presId="urn:microsoft.com/office/officeart/2005/8/layout/balance1"/>
    <dgm:cxn modelId="{CEDF0687-2284-4C79-9BF1-A324288DA43B}" type="presOf" srcId="{EA07A6EF-5DEA-4342-9DBB-CE1A70A53DAA}" destId="{422C82AC-E30C-48E6-88F6-E78E5BE26F9F}" srcOrd="0" destOrd="0" presId="urn:microsoft.com/office/officeart/2005/8/layout/balance1"/>
    <dgm:cxn modelId="{013C11CA-D1C1-4B2C-914D-E27F8C6895D9}" type="presOf" srcId="{4B108CD2-8A8C-4359-9204-3A8BE2C69849}" destId="{D6354F96-6D1D-479A-9EAD-E75E797DB95F}" srcOrd="0" destOrd="0" presId="urn:microsoft.com/office/officeart/2005/8/layout/balance1"/>
    <dgm:cxn modelId="{E740D63D-8499-4C6F-B20E-8066208411A1}" type="presOf" srcId="{8626020A-99EC-434D-952F-160CF96C777E}" destId="{6F28A242-98EF-4689-B1AB-6A6387855B5C}" srcOrd="0" destOrd="0" presId="urn:microsoft.com/office/officeart/2005/8/layout/balance1"/>
    <dgm:cxn modelId="{4431228A-8CE5-4562-A899-7FE1EB3B6F73}" srcId="{D4D48FB1-2901-409C-9CE6-F70788FB4ECE}" destId="{8626020A-99EC-434D-952F-160CF96C777E}" srcOrd="1" destOrd="0" parTransId="{E222C4A1-AC47-432A-908B-E264C6FE40AA}" sibTransId="{071A5C17-58BA-407B-9915-5860887B3758}"/>
    <dgm:cxn modelId="{1F919B2C-5965-4380-9119-0E33CF5869CE}" srcId="{D4D48FB1-2901-409C-9CE6-F70788FB4ECE}" destId="{31B0D640-9FF5-4B67-8D55-5C121D0C5938}" srcOrd="0" destOrd="0" parTransId="{D63F544E-7DEE-499F-95FE-E9E0DAFDB424}" sibTransId="{EA2394B5-EBB8-4CD4-AB46-255F5BF0D3CE}"/>
    <dgm:cxn modelId="{2E87B4D4-701B-4B48-82B8-93E024418C1E}" srcId="{D4D48FB1-2901-409C-9CE6-F70788FB4ECE}" destId="{ACB3388D-05E7-4706-9157-D52C644C0671}" srcOrd="2" destOrd="0" parTransId="{528BD185-3AC1-4279-8BC9-5BF71C37AA7C}" sibTransId="{EBFAA9A1-5001-4E3A-B640-28B706D0E1CF}"/>
    <dgm:cxn modelId="{465B30BB-E6F4-4E39-B586-7F5A9A62920C}" type="presOf" srcId="{D4D48FB1-2901-409C-9CE6-F70788FB4ECE}" destId="{F6C327F9-8D00-4E3E-A15B-D927D5F7A360}" srcOrd="0" destOrd="0" presId="urn:microsoft.com/office/officeart/2005/8/layout/balance1"/>
    <dgm:cxn modelId="{1BB3093C-E2DE-42AA-8875-CBE0638C5582}" srcId="{4B108CD2-8A8C-4359-9204-3A8BE2C69849}" destId="{D4D48FB1-2901-409C-9CE6-F70788FB4ECE}" srcOrd="1" destOrd="0" parTransId="{295AACF6-028F-4E07-BD29-57FBA256C202}" sibTransId="{FE5B1F6F-B7BA-4ADD-A601-546B994A2E78}"/>
    <dgm:cxn modelId="{66AC380A-F55E-419C-90F3-10678C9B1E02}" srcId="{EA07A6EF-5DEA-4342-9DBB-CE1A70A53DAA}" destId="{58986736-53DC-45C1-B573-7AF2E5B5EB10}" srcOrd="0" destOrd="0" parTransId="{AB99178F-6A1A-470B-BC8C-1EEB1C8CB6B6}" sibTransId="{FDCCFE70-6734-4DFC-9EBD-9E191DA8B037}"/>
    <dgm:cxn modelId="{8F867590-133D-4EE1-BF71-306EDBC8D211}" srcId="{EA07A6EF-5DEA-4342-9DBB-CE1A70A53DAA}" destId="{C9686BA5-5C08-47C9-B980-1CD9A70733E0}" srcOrd="1" destOrd="0" parTransId="{45A7AA9F-866C-4589-8907-26C466709C64}" sibTransId="{A781A539-F369-48F4-8C31-2DFDDF25E397}"/>
    <dgm:cxn modelId="{6C520BF8-D4A8-4579-9201-F391B22B8EB8}" srcId="{4B108CD2-8A8C-4359-9204-3A8BE2C69849}" destId="{EA07A6EF-5DEA-4342-9DBB-CE1A70A53DAA}" srcOrd="0" destOrd="0" parTransId="{3BA92179-291F-423A-A76A-E599E95B550C}" sibTransId="{5518C19C-44F2-41FE-98F7-02546622E785}"/>
    <dgm:cxn modelId="{28D591B7-C6AF-464F-A254-89E30B4A60A1}" type="presOf" srcId="{58986736-53DC-45C1-B573-7AF2E5B5EB10}" destId="{D064C0E7-927C-4ACE-A5F3-D586E5BBD320}" srcOrd="0" destOrd="0" presId="urn:microsoft.com/office/officeart/2005/8/layout/balance1"/>
    <dgm:cxn modelId="{976FE21A-805E-42AC-BCF0-BD075D30D1E4}" type="presParOf" srcId="{D6354F96-6D1D-479A-9EAD-E75E797DB95F}" destId="{3F6055DE-D8C2-485E-8B3C-3BE0A6A10167}" srcOrd="0" destOrd="0" presId="urn:microsoft.com/office/officeart/2005/8/layout/balance1"/>
    <dgm:cxn modelId="{955AF20F-52DE-4C2A-B1F5-F04DDE618AB8}" type="presParOf" srcId="{D6354F96-6D1D-479A-9EAD-E75E797DB95F}" destId="{A8728291-AFD0-41E0-A744-9FA646E8EF51}" srcOrd="1" destOrd="0" presId="urn:microsoft.com/office/officeart/2005/8/layout/balance1"/>
    <dgm:cxn modelId="{8048A36F-491B-4729-9D40-692BFAD0DDF2}" type="presParOf" srcId="{A8728291-AFD0-41E0-A744-9FA646E8EF51}" destId="{422C82AC-E30C-48E6-88F6-E78E5BE26F9F}" srcOrd="0" destOrd="0" presId="urn:microsoft.com/office/officeart/2005/8/layout/balance1"/>
    <dgm:cxn modelId="{BC00C41F-D10B-4A17-BEE2-497340623EFC}" type="presParOf" srcId="{A8728291-AFD0-41E0-A744-9FA646E8EF51}" destId="{F6C327F9-8D00-4E3E-A15B-D927D5F7A360}" srcOrd="1" destOrd="0" presId="urn:microsoft.com/office/officeart/2005/8/layout/balance1"/>
    <dgm:cxn modelId="{7A59A21D-1122-43C7-8CE9-0AEAC3232AE3}" type="presParOf" srcId="{D6354F96-6D1D-479A-9EAD-E75E797DB95F}" destId="{08E33F07-F74F-4A39-946D-5328346679CA}" srcOrd="2" destOrd="0" presId="urn:microsoft.com/office/officeart/2005/8/layout/balance1"/>
    <dgm:cxn modelId="{CEB4E969-E248-4B94-BE71-83944C4254BE}" type="presParOf" srcId="{08E33F07-F74F-4A39-946D-5328346679CA}" destId="{3762B924-182B-472E-A597-DCCF9D8DE5A2}" srcOrd="0" destOrd="0" presId="urn:microsoft.com/office/officeart/2005/8/layout/balance1"/>
    <dgm:cxn modelId="{219EAD38-0F42-4657-9AD6-5A4645FC5BA3}" type="presParOf" srcId="{08E33F07-F74F-4A39-946D-5328346679CA}" destId="{3E60541A-48A6-41D3-8AF0-CFDA3B4736D8}" srcOrd="1" destOrd="0" presId="urn:microsoft.com/office/officeart/2005/8/layout/balance1"/>
    <dgm:cxn modelId="{E148ED03-7968-46F1-9F21-D51EC7A51D42}" type="presParOf" srcId="{08E33F07-F74F-4A39-946D-5328346679CA}" destId="{D770B7B6-93F1-46F9-B7CF-B50BBA249611}" srcOrd="2" destOrd="0" presId="urn:microsoft.com/office/officeart/2005/8/layout/balance1"/>
    <dgm:cxn modelId="{4866D446-B7E4-4595-8A74-256A5B6A101A}" type="presParOf" srcId="{08E33F07-F74F-4A39-946D-5328346679CA}" destId="{77593E1A-31A4-47C7-9521-E4BB402FA1CB}" srcOrd="3" destOrd="0" presId="urn:microsoft.com/office/officeart/2005/8/layout/balance1"/>
    <dgm:cxn modelId="{F45DB37B-E967-4451-A8E6-0B0BCFCF58DD}" type="presParOf" srcId="{08E33F07-F74F-4A39-946D-5328346679CA}" destId="{6F28A242-98EF-4689-B1AB-6A6387855B5C}" srcOrd="4" destOrd="0" presId="urn:microsoft.com/office/officeart/2005/8/layout/balance1"/>
    <dgm:cxn modelId="{EC779E77-8238-476D-971D-AC2EE78D2EC0}" type="presParOf" srcId="{08E33F07-F74F-4A39-946D-5328346679CA}" destId="{566D03B2-D552-418A-AF90-7718262A0973}" srcOrd="5" destOrd="0" presId="urn:microsoft.com/office/officeart/2005/8/layout/balance1"/>
    <dgm:cxn modelId="{3AECCE05-6C66-49ED-B5A0-B97051F7C1AA}" type="presParOf" srcId="{08E33F07-F74F-4A39-946D-5328346679CA}" destId="{D064C0E7-927C-4ACE-A5F3-D586E5BBD320}" srcOrd="6" destOrd="0" presId="urn:microsoft.com/office/officeart/2005/8/layout/balance1"/>
    <dgm:cxn modelId="{CE06BCBC-A496-4D6B-92F5-ECBC3557E75F}" type="presParOf" srcId="{08E33F07-F74F-4A39-946D-5328346679CA}" destId="{9FA213AF-0FC8-48DB-862B-93CD67AB5AEE}"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smtClean="0">
              <a:latin typeface="Franklin Gothic Medium Cond" panose="020B0606030402020204" pitchFamily="34" charset="0"/>
            </a:rPr>
            <a:t>Russia, 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0F3ADDAF-95D0-4381-8E81-E3654C065074}" srcId="{B97D75CE-E4E6-4E79-BFFC-E8386D4ECAD3}" destId="{4F04BE4F-0952-4D79-9196-982329D73D80}" srcOrd="2" destOrd="0" parTransId="{D36F9147-C9C4-40F7-8493-FC7307C0271A}" sibTransId="{D1934442-1A7B-4116-A21B-AB3A65DC7DDC}"/>
    <dgm:cxn modelId="{BDFEB9D8-00A2-4020-8E5D-94637DC44269}" srcId="{B97D75CE-E4E6-4E79-BFFC-E8386D4ECAD3}" destId="{FB211FEA-9930-4344-B443-29A47751D272}" srcOrd="7" destOrd="0" parTransId="{02D77F47-4E38-4C62-84C0-26A3FE82324B}" sibTransId="{DB21140F-5AC5-42CC-926E-73EC59F1E1DF}"/>
    <dgm:cxn modelId="{A8DF632A-C339-4133-B05D-58D7591A994A}" type="presOf" srcId="{4F04BE4F-0952-4D79-9196-982329D73D80}" destId="{55844B29-3120-439E-A352-FBFD281D4B33}" srcOrd="0" destOrd="0" presId="urn:microsoft.com/office/officeart/2008/layout/BendingPictureCaption"/>
    <dgm:cxn modelId="{863F9F82-C442-43C6-8126-EB5FD435A984}" type="presOf" srcId="{FB211FEA-9930-4344-B443-29A47751D272}" destId="{5B19C8F6-DD52-4307-A8CE-4F173E2DE0AD}" srcOrd="0" destOrd="0" presId="urn:microsoft.com/office/officeart/2008/layout/BendingPictureCaption"/>
    <dgm:cxn modelId="{1BB989B0-5134-43D9-A4BF-1DB82FA29377}" type="presOf" srcId="{D2277155-7CD8-429E-92A3-070BC4B6FFC1}" destId="{8B1675EE-BED2-4EF3-9568-5B0853C51342}"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536D061A-445E-4C66-BEDD-B2EE547A814A}" type="presOf" srcId="{B97D75CE-E4E6-4E79-BFFC-E8386D4ECAD3}" destId="{EA809EA0-E7A2-424B-8DE3-289A1C1A05E4}" srcOrd="0" destOrd="0" presId="urn:microsoft.com/office/officeart/2008/layout/BendingPictureCaption"/>
    <dgm:cxn modelId="{4D9DB205-8C28-440D-BFD7-3AD4DEF62FC6}" srcId="{B97D75CE-E4E6-4E79-BFFC-E8386D4ECAD3}" destId="{530279CD-E206-4844-9E3E-2250A670F535}" srcOrd="4" destOrd="0" parTransId="{FA89BC8B-A27B-4DC3-8E22-AF290CE3FCD7}" sibTransId="{A7BF79FD-F29C-4B95-8831-B256699608B9}"/>
    <dgm:cxn modelId="{BED1F30E-4BAC-49B2-9479-2AD0948CC4EE}" type="presOf" srcId="{A6D40319-C9D2-462A-9A75-2671C6C3E862}" destId="{CD4FFF34-2D75-4377-A792-65569EEA51AB}" srcOrd="0" destOrd="0" presId="urn:microsoft.com/office/officeart/2008/layout/BendingPictureCaption"/>
    <dgm:cxn modelId="{7FE8B93E-1BDD-4A5C-B200-2E2996043B5F}" type="presOf" srcId="{530279CD-E206-4844-9E3E-2250A670F535}" destId="{A2C62E17-5516-455F-9B56-E901C6E32E7E}" srcOrd="0" destOrd="0" presId="urn:microsoft.com/office/officeart/2008/layout/BendingPictureCaption"/>
    <dgm:cxn modelId="{25239AB3-56A5-42AD-A788-31D3918B7FCB}" type="presOf" srcId="{1B24E11F-045B-4403-9CA7-133BD8D8BA51}" destId="{ABC80421-8623-4D0E-A177-336648430EDE}"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B2314E83-02A6-48B3-98A0-873197243BDB}" srcId="{B97D75CE-E4E6-4E79-BFFC-E8386D4ECAD3}" destId="{D2277155-7CD8-429E-92A3-070BC4B6FFC1}" srcOrd="5" destOrd="0" parTransId="{F1389F76-9F93-4BB3-B94A-2F557DEF798D}" sibTransId="{0410E843-5572-499C-9D1B-7DD8CCC882DE}"/>
    <dgm:cxn modelId="{AC76042F-90D8-4ACB-AB49-1D7473964BF1}" srcId="{B97D75CE-E4E6-4E79-BFFC-E8386D4ECAD3}" destId="{1B24E11F-045B-4403-9CA7-133BD8D8BA51}" srcOrd="3" destOrd="0" parTransId="{D8056975-EE2B-4FFA-9791-9EFDE318BC7E}" sibTransId="{D33099CE-CF18-4898-996D-E37366657398}"/>
    <dgm:cxn modelId="{EA1288F8-E752-4AEF-BED5-5AEC4BF20987}" type="presOf" srcId="{87B2F130-B8EA-4CA7-829A-E7D1C799CEFA}" destId="{54D40691-F3DD-48E6-91A0-B4CE2ACA84A7}" srcOrd="0" destOrd="0" presId="urn:microsoft.com/office/officeart/2008/layout/BendingPictureCaption"/>
    <dgm:cxn modelId="{9E70A6B8-DDA2-4E9E-BF69-78754DDB7AEC}" type="presOf" srcId="{3CF34ADD-2DF3-4721-B8A3-43F7D7EEA033}" destId="{E2476A07-DBB3-4123-836F-FD94842550FA}"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98780F7C-34BC-4428-B680-DD07E56F4574}" type="presParOf" srcId="{EA809EA0-E7A2-424B-8DE3-289A1C1A05E4}" destId="{F064B035-9B20-4AF4-9218-D4D424EDEC20}" srcOrd="0" destOrd="0" presId="urn:microsoft.com/office/officeart/2008/layout/BendingPictureCaption"/>
    <dgm:cxn modelId="{78D9F71C-F916-49C9-8732-9303AEB9B4F7}" type="presParOf" srcId="{F064B035-9B20-4AF4-9218-D4D424EDEC20}" destId="{F3FF1969-8B6D-4FBF-BE7B-06F9FE8F8120}" srcOrd="0" destOrd="0" presId="urn:microsoft.com/office/officeart/2008/layout/BendingPictureCaption"/>
    <dgm:cxn modelId="{9E02F75B-30DC-43D6-BD1E-6E32E240CBFD}" type="presParOf" srcId="{F064B035-9B20-4AF4-9218-D4D424EDEC20}" destId="{CD4FFF34-2D75-4377-A792-65569EEA51AB}" srcOrd="1" destOrd="0" presId="urn:microsoft.com/office/officeart/2008/layout/BendingPictureCaption"/>
    <dgm:cxn modelId="{3296CCE3-576E-47A6-B548-097F4DE898D8}" type="presParOf" srcId="{EA809EA0-E7A2-424B-8DE3-289A1C1A05E4}" destId="{3114F950-D520-46DA-A0EB-A51BACA44383}" srcOrd="1" destOrd="0" presId="urn:microsoft.com/office/officeart/2008/layout/BendingPictureCaption"/>
    <dgm:cxn modelId="{6A1EA45C-701A-4436-B8AE-72C3D8AB6169}" type="presParOf" srcId="{EA809EA0-E7A2-424B-8DE3-289A1C1A05E4}" destId="{07B323F6-C1CB-4A57-A746-586EAD1525C0}" srcOrd="2" destOrd="0" presId="urn:microsoft.com/office/officeart/2008/layout/BendingPictureCaption"/>
    <dgm:cxn modelId="{9A41A622-77D0-4591-AE20-0180C6DE2587}" type="presParOf" srcId="{07B323F6-C1CB-4A57-A746-586EAD1525C0}" destId="{2D194E85-5E24-44FE-9077-56051D8D316B}" srcOrd="0" destOrd="0" presId="urn:microsoft.com/office/officeart/2008/layout/BendingPictureCaption"/>
    <dgm:cxn modelId="{511C449B-7A5A-4634-A3CC-1039405289D0}" type="presParOf" srcId="{07B323F6-C1CB-4A57-A746-586EAD1525C0}" destId="{54D40691-F3DD-48E6-91A0-B4CE2ACA84A7}" srcOrd="1" destOrd="0" presId="urn:microsoft.com/office/officeart/2008/layout/BendingPictureCaption"/>
    <dgm:cxn modelId="{1D4968DA-D2D7-422B-8F46-8158E835EAF1}" type="presParOf" srcId="{EA809EA0-E7A2-424B-8DE3-289A1C1A05E4}" destId="{34B92C8F-6675-4352-A373-7598C8FBCE48}" srcOrd="3" destOrd="0" presId="urn:microsoft.com/office/officeart/2008/layout/BendingPictureCaption"/>
    <dgm:cxn modelId="{0987E49E-501B-43BC-9DCD-67FDB9F5FBD2}" type="presParOf" srcId="{EA809EA0-E7A2-424B-8DE3-289A1C1A05E4}" destId="{755FC3C0-81B7-418C-B534-AD118A3D52F5}" srcOrd="4" destOrd="0" presId="urn:microsoft.com/office/officeart/2008/layout/BendingPictureCaption"/>
    <dgm:cxn modelId="{F36BB62E-9399-48B5-A71F-C93DCE68CD6E}" type="presParOf" srcId="{755FC3C0-81B7-418C-B534-AD118A3D52F5}" destId="{724F078D-0DB9-47AA-8B95-7A5FB945B92D}" srcOrd="0" destOrd="0" presId="urn:microsoft.com/office/officeart/2008/layout/BendingPictureCaption"/>
    <dgm:cxn modelId="{2AED0C28-7E36-4BCE-A9C5-8D1C423E5CDE}" type="presParOf" srcId="{755FC3C0-81B7-418C-B534-AD118A3D52F5}" destId="{55844B29-3120-439E-A352-FBFD281D4B33}" srcOrd="1" destOrd="0" presId="urn:microsoft.com/office/officeart/2008/layout/BendingPictureCaption"/>
    <dgm:cxn modelId="{D02F2995-881B-4B60-89A9-F31811A43A9D}" type="presParOf" srcId="{EA809EA0-E7A2-424B-8DE3-289A1C1A05E4}" destId="{41FE125E-C350-4E04-8448-D9CA002E1FD2}" srcOrd="5" destOrd="0" presId="urn:microsoft.com/office/officeart/2008/layout/BendingPictureCaption"/>
    <dgm:cxn modelId="{EE15F8EA-6763-4D41-AE48-5AD4109DA985}" type="presParOf" srcId="{EA809EA0-E7A2-424B-8DE3-289A1C1A05E4}" destId="{71E744AF-43CA-4825-A053-C92CC972D803}" srcOrd="6" destOrd="0" presId="urn:microsoft.com/office/officeart/2008/layout/BendingPictureCaption"/>
    <dgm:cxn modelId="{C06E5448-6377-445E-9C02-B5C11153321C}" type="presParOf" srcId="{71E744AF-43CA-4825-A053-C92CC972D803}" destId="{D2F44280-A7F0-4AD9-AD5D-D096A6760FD5}" srcOrd="0" destOrd="0" presId="urn:microsoft.com/office/officeart/2008/layout/BendingPictureCaption"/>
    <dgm:cxn modelId="{59CABB33-B503-4C0A-8C32-96F6F018F2EE}" type="presParOf" srcId="{71E744AF-43CA-4825-A053-C92CC972D803}" destId="{ABC80421-8623-4D0E-A177-336648430EDE}" srcOrd="1" destOrd="0" presId="urn:microsoft.com/office/officeart/2008/layout/BendingPictureCaption"/>
    <dgm:cxn modelId="{A1DAFB61-DB7F-4B93-AA5A-1A442B7BDA83}" type="presParOf" srcId="{EA809EA0-E7A2-424B-8DE3-289A1C1A05E4}" destId="{A432EAE1-BD7F-4447-A139-BCA8A66F11A4}" srcOrd="7" destOrd="0" presId="urn:microsoft.com/office/officeart/2008/layout/BendingPictureCaption"/>
    <dgm:cxn modelId="{2F70B842-A214-4963-A2B3-BB412182A3DE}" type="presParOf" srcId="{EA809EA0-E7A2-424B-8DE3-289A1C1A05E4}" destId="{1AC0CD6E-22EE-416A-828A-3370DB8C1623}" srcOrd="8" destOrd="0" presId="urn:microsoft.com/office/officeart/2008/layout/BendingPictureCaption"/>
    <dgm:cxn modelId="{BBA6935E-6518-4238-BA21-8A4BF9503B71}" type="presParOf" srcId="{1AC0CD6E-22EE-416A-828A-3370DB8C1623}" destId="{EE0E96EB-ADEB-4290-9DA6-66033D3C480C}" srcOrd="0" destOrd="0" presId="urn:microsoft.com/office/officeart/2008/layout/BendingPictureCaption"/>
    <dgm:cxn modelId="{3E2FBD37-CA9A-4707-8072-ACFBBE4CE5E8}" type="presParOf" srcId="{1AC0CD6E-22EE-416A-828A-3370DB8C1623}" destId="{A2C62E17-5516-455F-9B56-E901C6E32E7E}" srcOrd="1" destOrd="0" presId="urn:microsoft.com/office/officeart/2008/layout/BendingPictureCaption"/>
    <dgm:cxn modelId="{ED7AE799-20B5-4477-9D24-442CD49C1C65}" type="presParOf" srcId="{EA809EA0-E7A2-424B-8DE3-289A1C1A05E4}" destId="{6C16C015-E100-4FE3-8058-F202F4B2E80D}" srcOrd="9" destOrd="0" presId="urn:microsoft.com/office/officeart/2008/layout/BendingPictureCaption"/>
    <dgm:cxn modelId="{A15EB9C2-37F6-4FC0-AF5B-C147DD045E55}" type="presParOf" srcId="{EA809EA0-E7A2-424B-8DE3-289A1C1A05E4}" destId="{D4B55366-33C9-4B1B-93D0-0ED5B9FEEB28}" srcOrd="10" destOrd="0" presId="urn:microsoft.com/office/officeart/2008/layout/BendingPictureCaption"/>
    <dgm:cxn modelId="{68E4E20E-C633-41FA-8947-C72007455C09}" type="presParOf" srcId="{D4B55366-33C9-4B1B-93D0-0ED5B9FEEB28}" destId="{582DDB7F-B05F-4C23-807F-7F2F2A06D706}" srcOrd="0" destOrd="0" presId="urn:microsoft.com/office/officeart/2008/layout/BendingPictureCaption"/>
    <dgm:cxn modelId="{D78D85F9-3047-4C2B-8713-1FBEE5A81B4B}" type="presParOf" srcId="{D4B55366-33C9-4B1B-93D0-0ED5B9FEEB28}" destId="{8B1675EE-BED2-4EF3-9568-5B0853C51342}" srcOrd="1" destOrd="0" presId="urn:microsoft.com/office/officeart/2008/layout/BendingPictureCaption"/>
    <dgm:cxn modelId="{FBBE7076-BCAA-44C2-88FF-401F1023DE80}" type="presParOf" srcId="{EA809EA0-E7A2-424B-8DE3-289A1C1A05E4}" destId="{E50FBE20-A621-4750-9AA4-2C32E76DF8C8}" srcOrd="11" destOrd="0" presId="urn:microsoft.com/office/officeart/2008/layout/BendingPictureCaption"/>
    <dgm:cxn modelId="{190C48E0-E395-4E95-86D0-D941017ED0DE}" type="presParOf" srcId="{EA809EA0-E7A2-424B-8DE3-289A1C1A05E4}" destId="{115054C6-6FF3-4694-8565-E86FDE7EEB26}" srcOrd="12" destOrd="0" presId="urn:microsoft.com/office/officeart/2008/layout/BendingPictureCaption"/>
    <dgm:cxn modelId="{B938F6E1-D920-4AD2-BCB9-DE0B9AAEF2BC}" type="presParOf" srcId="{115054C6-6FF3-4694-8565-E86FDE7EEB26}" destId="{094B13C2-7413-4FA8-9B85-9F5467AC3992}" srcOrd="0" destOrd="0" presId="urn:microsoft.com/office/officeart/2008/layout/BendingPictureCaption"/>
    <dgm:cxn modelId="{989B5B73-7B72-4B7D-A0C6-28BD387DEF9D}" type="presParOf" srcId="{115054C6-6FF3-4694-8565-E86FDE7EEB26}" destId="{E2476A07-DBB3-4123-836F-FD94842550FA}" srcOrd="1" destOrd="0" presId="urn:microsoft.com/office/officeart/2008/layout/BendingPictureCaption"/>
    <dgm:cxn modelId="{623DF827-D7A6-4136-A02D-1C00D06B6AE0}" type="presParOf" srcId="{EA809EA0-E7A2-424B-8DE3-289A1C1A05E4}" destId="{61ACC544-7DF9-4CA0-A50E-0376121A78EC}" srcOrd="13" destOrd="0" presId="urn:microsoft.com/office/officeart/2008/layout/BendingPictureCaption"/>
    <dgm:cxn modelId="{E40BB498-72D1-4F8D-BE11-3CA3BFFDE826}" type="presParOf" srcId="{EA809EA0-E7A2-424B-8DE3-289A1C1A05E4}" destId="{784450F5-ED80-463F-BF22-0CEDF6068E83}" srcOrd="14" destOrd="0" presId="urn:microsoft.com/office/officeart/2008/layout/BendingPictureCaption"/>
    <dgm:cxn modelId="{E8FA112F-BD95-4D85-8652-F118E2FEE796}" type="presParOf" srcId="{784450F5-ED80-463F-BF22-0CEDF6068E83}" destId="{119F6272-C406-4015-8B33-22801C564687}" srcOrd="0" destOrd="0" presId="urn:microsoft.com/office/officeart/2008/layout/BendingPictureCaption"/>
    <dgm:cxn modelId="{6B1720C0-7BEF-4F30-99B3-5690B0E1F016}"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smtClean="0">
              <a:latin typeface="Franklin Gothic Medium Cond" panose="020B0606030402020204" pitchFamily="34" charset="0"/>
            </a:rPr>
            <a:t>Russia, 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0F3ADDAF-95D0-4381-8E81-E3654C065074}" srcId="{B97D75CE-E4E6-4E79-BFFC-E8386D4ECAD3}" destId="{4F04BE4F-0952-4D79-9196-982329D73D80}" srcOrd="2" destOrd="0" parTransId="{D36F9147-C9C4-40F7-8493-FC7307C0271A}" sibTransId="{D1934442-1A7B-4116-A21B-AB3A65DC7DDC}"/>
    <dgm:cxn modelId="{C3C6FF88-D900-4B5B-93D1-D27CA437D8E1}" type="presOf" srcId="{FB211FEA-9930-4344-B443-29A47751D272}" destId="{5B19C8F6-DD52-4307-A8CE-4F173E2DE0AD}" srcOrd="0" destOrd="0" presId="urn:microsoft.com/office/officeart/2008/layout/BendingPictureCaption"/>
    <dgm:cxn modelId="{9D52BB09-6303-42BE-9AE8-0DF3C6C43A28}" type="presOf" srcId="{D2277155-7CD8-429E-92A3-070BC4B6FFC1}" destId="{8B1675EE-BED2-4EF3-9568-5B0853C51342}" srcOrd="0" destOrd="0" presId="urn:microsoft.com/office/officeart/2008/layout/BendingPictureCaption"/>
    <dgm:cxn modelId="{7FA63014-63E3-4617-A01C-3A68CABD5F0D}" type="presOf" srcId="{530279CD-E206-4844-9E3E-2250A670F535}" destId="{A2C62E17-5516-455F-9B56-E901C6E32E7E}" srcOrd="0" destOrd="0" presId="urn:microsoft.com/office/officeart/2008/layout/BendingPictureCaption"/>
    <dgm:cxn modelId="{BDFEB9D8-00A2-4020-8E5D-94637DC44269}" srcId="{B97D75CE-E4E6-4E79-BFFC-E8386D4ECAD3}" destId="{FB211FEA-9930-4344-B443-29A47751D272}" srcOrd="7" destOrd="0" parTransId="{02D77F47-4E38-4C62-84C0-26A3FE82324B}" sibTransId="{DB21140F-5AC5-42CC-926E-73EC59F1E1DF}"/>
    <dgm:cxn modelId="{A997CA21-FCAB-4888-9F91-0CE8469FDA1F}" type="presOf" srcId="{4F04BE4F-0952-4D79-9196-982329D73D80}" destId="{55844B29-3120-439E-A352-FBFD281D4B33}" srcOrd="0" destOrd="0" presId="urn:microsoft.com/office/officeart/2008/layout/BendingPictureCaption"/>
    <dgm:cxn modelId="{0F159922-6148-4385-9298-A2A445BDEFCE}" type="presOf" srcId="{B97D75CE-E4E6-4E79-BFFC-E8386D4ECAD3}" destId="{EA809EA0-E7A2-424B-8DE3-289A1C1A05E4}" srcOrd="0" destOrd="0" presId="urn:microsoft.com/office/officeart/2008/layout/BendingPictureCaption"/>
    <dgm:cxn modelId="{C05D53A0-13E4-46B0-A013-84510D6339D6}" type="presOf" srcId="{87B2F130-B8EA-4CA7-829A-E7D1C799CEFA}" destId="{54D40691-F3DD-48E6-91A0-B4CE2ACA84A7}"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4D9DB205-8C28-440D-BFD7-3AD4DEF62FC6}" srcId="{B97D75CE-E4E6-4E79-BFFC-E8386D4ECAD3}" destId="{530279CD-E206-4844-9E3E-2250A670F535}" srcOrd="4" destOrd="0" parTransId="{FA89BC8B-A27B-4DC3-8E22-AF290CE3FCD7}" sibTransId="{A7BF79FD-F29C-4B95-8831-B256699608B9}"/>
    <dgm:cxn modelId="{21CF4F86-20A4-47DA-8287-390B1D4547FF}" type="presOf" srcId="{3CF34ADD-2DF3-4721-B8A3-43F7D7EEA033}" destId="{E2476A07-DBB3-4123-836F-FD94842550FA}" srcOrd="0" destOrd="0" presId="urn:microsoft.com/office/officeart/2008/layout/BendingPictureCaption"/>
    <dgm:cxn modelId="{4552EF42-BE2A-4FFB-A7EE-B676460A2E61}" type="presOf" srcId="{1B24E11F-045B-4403-9CA7-133BD8D8BA51}" destId="{ABC80421-8623-4D0E-A177-336648430EDE}"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B2314E83-02A6-48B3-98A0-873197243BDB}" srcId="{B97D75CE-E4E6-4E79-BFFC-E8386D4ECAD3}" destId="{D2277155-7CD8-429E-92A3-070BC4B6FFC1}" srcOrd="5" destOrd="0" parTransId="{F1389F76-9F93-4BB3-B94A-2F557DEF798D}" sibTransId="{0410E843-5572-499C-9D1B-7DD8CCC882DE}"/>
    <dgm:cxn modelId="{B6F59795-BDE5-483C-ABB6-E87693AD1E65}" type="presOf" srcId="{A6D40319-C9D2-462A-9A75-2671C6C3E862}" destId="{CD4FFF34-2D75-4377-A792-65569EEA51AB}" srcOrd="0" destOrd="0" presId="urn:microsoft.com/office/officeart/2008/layout/BendingPictureCaption"/>
    <dgm:cxn modelId="{AC76042F-90D8-4ACB-AB49-1D7473964BF1}" srcId="{B97D75CE-E4E6-4E79-BFFC-E8386D4ECAD3}" destId="{1B24E11F-045B-4403-9CA7-133BD8D8BA51}" srcOrd="3" destOrd="0" parTransId="{D8056975-EE2B-4FFA-9791-9EFDE318BC7E}" sibTransId="{D33099CE-CF18-4898-996D-E37366657398}"/>
    <dgm:cxn modelId="{2963B079-D90D-4E5A-A649-AC74344FB835}" srcId="{B97D75CE-E4E6-4E79-BFFC-E8386D4ECAD3}" destId="{87B2F130-B8EA-4CA7-829A-E7D1C799CEFA}" srcOrd="1" destOrd="0" parTransId="{A7F6CC3B-C1D4-4970-B98F-C825C40B71E0}" sibTransId="{F98517A6-4153-4960-ABF6-29110AAB9491}"/>
    <dgm:cxn modelId="{0AA71308-05B9-422F-BE15-0C8AA1B8A35D}" type="presParOf" srcId="{EA809EA0-E7A2-424B-8DE3-289A1C1A05E4}" destId="{F064B035-9B20-4AF4-9218-D4D424EDEC20}" srcOrd="0" destOrd="0" presId="urn:microsoft.com/office/officeart/2008/layout/BendingPictureCaption"/>
    <dgm:cxn modelId="{2B5CDA24-560B-4EC2-A672-8871753DA518}" type="presParOf" srcId="{F064B035-9B20-4AF4-9218-D4D424EDEC20}" destId="{F3FF1969-8B6D-4FBF-BE7B-06F9FE8F8120}" srcOrd="0" destOrd="0" presId="urn:microsoft.com/office/officeart/2008/layout/BendingPictureCaption"/>
    <dgm:cxn modelId="{ACB0A644-8378-4D7E-8CFC-C03102434012}" type="presParOf" srcId="{F064B035-9B20-4AF4-9218-D4D424EDEC20}" destId="{CD4FFF34-2D75-4377-A792-65569EEA51AB}" srcOrd="1" destOrd="0" presId="urn:microsoft.com/office/officeart/2008/layout/BendingPictureCaption"/>
    <dgm:cxn modelId="{29B77FF1-E6DC-4BAF-A0B6-71C19BFC9521}" type="presParOf" srcId="{EA809EA0-E7A2-424B-8DE3-289A1C1A05E4}" destId="{3114F950-D520-46DA-A0EB-A51BACA44383}" srcOrd="1" destOrd="0" presId="urn:microsoft.com/office/officeart/2008/layout/BendingPictureCaption"/>
    <dgm:cxn modelId="{A78078F6-DEE7-4AAE-9E68-CA2915FB1388}" type="presParOf" srcId="{EA809EA0-E7A2-424B-8DE3-289A1C1A05E4}" destId="{07B323F6-C1CB-4A57-A746-586EAD1525C0}" srcOrd="2" destOrd="0" presId="urn:microsoft.com/office/officeart/2008/layout/BendingPictureCaption"/>
    <dgm:cxn modelId="{FA09EC05-E388-4298-863C-FF99E0470ECB}" type="presParOf" srcId="{07B323F6-C1CB-4A57-A746-586EAD1525C0}" destId="{2D194E85-5E24-44FE-9077-56051D8D316B}" srcOrd="0" destOrd="0" presId="urn:microsoft.com/office/officeart/2008/layout/BendingPictureCaption"/>
    <dgm:cxn modelId="{B51EAFAC-860E-47B8-AC3E-FFE47063C4FD}" type="presParOf" srcId="{07B323F6-C1CB-4A57-A746-586EAD1525C0}" destId="{54D40691-F3DD-48E6-91A0-B4CE2ACA84A7}" srcOrd="1" destOrd="0" presId="urn:microsoft.com/office/officeart/2008/layout/BendingPictureCaption"/>
    <dgm:cxn modelId="{E548F096-176B-48B2-A7D9-0680C81D0619}" type="presParOf" srcId="{EA809EA0-E7A2-424B-8DE3-289A1C1A05E4}" destId="{34B92C8F-6675-4352-A373-7598C8FBCE48}" srcOrd="3" destOrd="0" presId="urn:microsoft.com/office/officeart/2008/layout/BendingPictureCaption"/>
    <dgm:cxn modelId="{14EB33C7-41CE-4405-8CDC-672CF87EA434}" type="presParOf" srcId="{EA809EA0-E7A2-424B-8DE3-289A1C1A05E4}" destId="{755FC3C0-81B7-418C-B534-AD118A3D52F5}" srcOrd="4" destOrd="0" presId="urn:microsoft.com/office/officeart/2008/layout/BendingPictureCaption"/>
    <dgm:cxn modelId="{F264C298-20A7-4C7B-9334-6D9F67DFF98E}" type="presParOf" srcId="{755FC3C0-81B7-418C-B534-AD118A3D52F5}" destId="{724F078D-0DB9-47AA-8B95-7A5FB945B92D}" srcOrd="0" destOrd="0" presId="urn:microsoft.com/office/officeart/2008/layout/BendingPictureCaption"/>
    <dgm:cxn modelId="{4158BEE6-051F-4832-8C35-D2D0147EE4FB}" type="presParOf" srcId="{755FC3C0-81B7-418C-B534-AD118A3D52F5}" destId="{55844B29-3120-439E-A352-FBFD281D4B33}" srcOrd="1" destOrd="0" presId="urn:microsoft.com/office/officeart/2008/layout/BendingPictureCaption"/>
    <dgm:cxn modelId="{5BD7ABE0-1DD0-4084-BECB-C5A6BF1C3A51}" type="presParOf" srcId="{EA809EA0-E7A2-424B-8DE3-289A1C1A05E4}" destId="{41FE125E-C350-4E04-8448-D9CA002E1FD2}" srcOrd="5" destOrd="0" presId="urn:microsoft.com/office/officeart/2008/layout/BendingPictureCaption"/>
    <dgm:cxn modelId="{892C525B-7905-4151-AC00-00E2CEDFE055}" type="presParOf" srcId="{EA809EA0-E7A2-424B-8DE3-289A1C1A05E4}" destId="{71E744AF-43CA-4825-A053-C92CC972D803}" srcOrd="6" destOrd="0" presId="urn:microsoft.com/office/officeart/2008/layout/BendingPictureCaption"/>
    <dgm:cxn modelId="{4D93CC01-EB36-465F-89C1-9AA5562AAE8F}" type="presParOf" srcId="{71E744AF-43CA-4825-A053-C92CC972D803}" destId="{D2F44280-A7F0-4AD9-AD5D-D096A6760FD5}" srcOrd="0" destOrd="0" presId="urn:microsoft.com/office/officeart/2008/layout/BendingPictureCaption"/>
    <dgm:cxn modelId="{2E3DC20F-9E40-4686-B39E-CB60D88EAAED}" type="presParOf" srcId="{71E744AF-43CA-4825-A053-C92CC972D803}" destId="{ABC80421-8623-4D0E-A177-336648430EDE}" srcOrd="1" destOrd="0" presId="urn:microsoft.com/office/officeart/2008/layout/BendingPictureCaption"/>
    <dgm:cxn modelId="{3D6EC4B5-4FEB-4D6B-A858-DA8230743735}" type="presParOf" srcId="{EA809EA0-E7A2-424B-8DE3-289A1C1A05E4}" destId="{A432EAE1-BD7F-4447-A139-BCA8A66F11A4}" srcOrd="7" destOrd="0" presId="urn:microsoft.com/office/officeart/2008/layout/BendingPictureCaption"/>
    <dgm:cxn modelId="{51DBAC75-7653-4FDD-9CCA-1809C24B7D73}" type="presParOf" srcId="{EA809EA0-E7A2-424B-8DE3-289A1C1A05E4}" destId="{1AC0CD6E-22EE-416A-828A-3370DB8C1623}" srcOrd="8" destOrd="0" presId="urn:microsoft.com/office/officeart/2008/layout/BendingPictureCaption"/>
    <dgm:cxn modelId="{00C78191-2C80-4733-BFAD-E17F100891E7}" type="presParOf" srcId="{1AC0CD6E-22EE-416A-828A-3370DB8C1623}" destId="{EE0E96EB-ADEB-4290-9DA6-66033D3C480C}" srcOrd="0" destOrd="0" presId="urn:microsoft.com/office/officeart/2008/layout/BendingPictureCaption"/>
    <dgm:cxn modelId="{B49BD9A4-6C9B-4A7C-B4A1-5B4EAB7768F6}" type="presParOf" srcId="{1AC0CD6E-22EE-416A-828A-3370DB8C1623}" destId="{A2C62E17-5516-455F-9B56-E901C6E32E7E}" srcOrd="1" destOrd="0" presId="urn:microsoft.com/office/officeart/2008/layout/BendingPictureCaption"/>
    <dgm:cxn modelId="{3F14CC74-96AD-4B3D-BD91-4688B4D007CF}" type="presParOf" srcId="{EA809EA0-E7A2-424B-8DE3-289A1C1A05E4}" destId="{6C16C015-E100-4FE3-8058-F202F4B2E80D}" srcOrd="9" destOrd="0" presId="urn:microsoft.com/office/officeart/2008/layout/BendingPictureCaption"/>
    <dgm:cxn modelId="{D764DA1D-FD2D-4EDD-813E-021220DA647E}" type="presParOf" srcId="{EA809EA0-E7A2-424B-8DE3-289A1C1A05E4}" destId="{D4B55366-33C9-4B1B-93D0-0ED5B9FEEB28}" srcOrd="10" destOrd="0" presId="urn:microsoft.com/office/officeart/2008/layout/BendingPictureCaption"/>
    <dgm:cxn modelId="{26151A9A-6035-4E2A-9CAE-A367A09B9143}" type="presParOf" srcId="{D4B55366-33C9-4B1B-93D0-0ED5B9FEEB28}" destId="{582DDB7F-B05F-4C23-807F-7F2F2A06D706}" srcOrd="0" destOrd="0" presId="urn:microsoft.com/office/officeart/2008/layout/BendingPictureCaption"/>
    <dgm:cxn modelId="{6C99764B-B7D5-4488-BCBD-690AF270ECFF}" type="presParOf" srcId="{D4B55366-33C9-4B1B-93D0-0ED5B9FEEB28}" destId="{8B1675EE-BED2-4EF3-9568-5B0853C51342}" srcOrd="1" destOrd="0" presId="urn:microsoft.com/office/officeart/2008/layout/BendingPictureCaption"/>
    <dgm:cxn modelId="{9E6CABBB-C154-4774-86AB-4C6708EF0D9D}" type="presParOf" srcId="{EA809EA0-E7A2-424B-8DE3-289A1C1A05E4}" destId="{E50FBE20-A621-4750-9AA4-2C32E76DF8C8}" srcOrd="11" destOrd="0" presId="urn:microsoft.com/office/officeart/2008/layout/BendingPictureCaption"/>
    <dgm:cxn modelId="{349A35B4-62F3-42A7-9965-AA9DCAD32110}" type="presParOf" srcId="{EA809EA0-E7A2-424B-8DE3-289A1C1A05E4}" destId="{115054C6-6FF3-4694-8565-E86FDE7EEB26}" srcOrd="12" destOrd="0" presId="urn:microsoft.com/office/officeart/2008/layout/BendingPictureCaption"/>
    <dgm:cxn modelId="{752B4FA6-F643-483A-A7D9-9DF64D3C16F7}" type="presParOf" srcId="{115054C6-6FF3-4694-8565-E86FDE7EEB26}" destId="{094B13C2-7413-4FA8-9B85-9F5467AC3992}" srcOrd="0" destOrd="0" presId="urn:microsoft.com/office/officeart/2008/layout/BendingPictureCaption"/>
    <dgm:cxn modelId="{BA4F6B8C-9525-4347-98F4-2DD122A30B91}" type="presParOf" srcId="{115054C6-6FF3-4694-8565-E86FDE7EEB26}" destId="{E2476A07-DBB3-4123-836F-FD94842550FA}" srcOrd="1" destOrd="0" presId="urn:microsoft.com/office/officeart/2008/layout/BendingPictureCaption"/>
    <dgm:cxn modelId="{874199C0-A747-4273-B990-566AC33A3E42}" type="presParOf" srcId="{EA809EA0-E7A2-424B-8DE3-289A1C1A05E4}" destId="{61ACC544-7DF9-4CA0-A50E-0376121A78EC}" srcOrd="13" destOrd="0" presId="urn:microsoft.com/office/officeart/2008/layout/BendingPictureCaption"/>
    <dgm:cxn modelId="{8BEFD9DD-5DA3-41D4-BF68-588E0B3C5954}" type="presParOf" srcId="{EA809EA0-E7A2-424B-8DE3-289A1C1A05E4}" destId="{784450F5-ED80-463F-BF22-0CEDF6068E83}" srcOrd="14" destOrd="0" presId="urn:microsoft.com/office/officeart/2008/layout/BendingPictureCaption"/>
    <dgm:cxn modelId="{9FFF2C02-1156-4071-BD0A-B27E31FDB9D1}" type="presParOf" srcId="{784450F5-ED80-463F-BF22-0CEDF6068E83}" destId="{119F6272-C406-4015-8B33-22801C564687}" srcOrd="0" destOrd="0" presId="urn:microsoft.com/office/officeart/2008/layout/BendingPictureCaption"/>
    <dgm:cxn modelId="{F0DCDCCC-BFB9-45C6-BEA0-BA0977690B0F}"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smtClean="0">
              <a:latin typeface="Franklin Gothic Medium Cond" panose="020B0606030402020204" pitchFamily="34" charset="0"/>
            </a:rPr>
            <a:t>Russia, 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B84723DA-C802-4E99-9F84-5C50B04E4D78}" type="presOf" srcId="{3CF34ADD-2DF3-4721-B8A3-43F7D7EEA033}" destId="{E2476A07-DBB3-4123-836F-FD94842550FA}" srcOrd="0" destOrd="0" presId="urn:microsoft.com/office/officeart/2008/layout/BendingPictureCaption"/>
    <dgm:cxn modelId="{4C60FD4C-862D-4490-ACD2-FFEBC5ADB2BE}" type="presOf" srcId="{4F04BE4F-0952-4D79-9196-982329D73D80}" destId="{55844B29-3120-439E-A352-FBFD281D4B33}" srcOrd="0" destOrd="0" presId="urn:microsoft.com/office/officeart/2008/layout/BendingPictureCaption"/>
    <dgm:cxn modelId="{83C3E1A5-202E-4FAE-A943-192CB9CAB6C6}" type="presOf" srcId="{A6D40319-C9D2-462A-9A75-2671C6C3E862}" destId="{CD4FFF34-2D75-4377-A792-65569EEA51AB}"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AC76042F-90D8-4ACB-AB49-1D7473964BF1}" srcId="{B97D75CE-E4E6-4E79-BFFC-E8386D4ECAD3}" destId="{1B24E11F-045B-4403-9CA7-133BD8D8BA51}" srcOrd="3" destOrd="0" parTransId="{D8056975-EE2B-4FFA-9791-9EFDE318BC7E}" sibTransId="{D33099CE-CF18-4898-996D-E37366657398}"/>
    <dgm:cxn modelId="{29BDD763-198F-45A2-AA6D-76BA15D9D449}" type="presOf" srcId="{B97D75CE-E4E6-4E79-BFFC-E8386D4ECAD3}" destId="{EA809EA0-E7A2-424B-8DE3-289A1C1A05E4}" srcOrd="0" destOrd="0" presId="urn:microsoft.com/office/officeart/2008/layout/BendingPictureCaption"/>
    <dgm:cxn modelId="{32A4A3CE-0A44-4FF1-9ABC-7518B4277241}" type="presOf" srcId="{87B2F130-B8EA-4CA7-829A-E7D1C799CEFA}" destId="{54D40691-F3DD-48E6-91A0-B4CE2ACA84A7}" srcOrd="0" destOrd="0" presId="urn:microsoft.com/office/officeart/2008/layout/BendingPictureCaption"/>
    <dgm:cxn modelId="{BDFEB9D8-00A2-4020-8E5D-94637DC44269}" srcId="{B97D75CE-E4E6-4E79-BFFC-E8386D4ECAD3}" destId="{FB211FEA-9930-4344-B443-29A47751D272}" srcOrd="7" destOrd="0" parTransId="{02D77F47-4E38-4C62-84C0-26A3FE82324B}" sibTransId="{DB21140F-5AC5-42CC-926E-73EC59F1E1DF}"/>
    <dgm:cxn modelId="{959EA0C8-B544-4791-A1F2-4C07C629199C}" type="presOf" srcId="{530279CD-E206-4844-9E3E-2250A670F535}" destId="{A2C62E17-5516-455F-9B56-E901C6E32E7E}"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4D9DB205-8C28-440D-BFD7-3AD4DEF62FC6}" srcId="{B97D75CE-E4E6-4E79-BFFC-E8386D4ECAD3}" destId="{530279CD-E206-4844-9E3E-2250A670F535}" srcOrd="4" destOrd="0" parTransId="{FA89BC8B-A27B-4DC3-8E22-AF290CE3FCD7}" sibTransId="{A7BF79FD-F29C-4B95-8831-B256699608B9}"/>
    <dgm:cxn modelId="{5A8370F5-3DE4-4C9B-A830-D597B6753A8C}" type="presOf" srcId="{1B24E11F-045B-4403-9CA7-133BD8D8BA51}" destId="{ABC80421-8623-4D0E-A177-336648430EDE}" srcOrd="0" destOrd="0" presId="urn:microsoft.com/office/officeart/2008/layout/BendingPictureCaption"/>
    <dgm:cxn modelId="{0F3ADDAF-95D0-4381-8E81-E3654C065074}" srcId="{B97D75CE-E4E6-4E79-BFFC-E8386D4ECAD3}" destId="{4F04BE4F-0952-4D79-9196-982329D73D80}" srcOrd="2" destOrd="0" parTransId="{D36F9147-C9C4-40F7-8493-FC7307C0271A}" sibTransId="{D1934442-1A7B-4116-A21B-AB3A65DC7DDC}"/>
    <dgm:cxn modelId="{B2314E83-02A6-48B3-98A0-873197243BDB}" srcId="{B97D75CE-E4E6-4E79-BFFC-E8386D4ECAD3}" destId="{D2277155-7CD8-429E-92A3-070BC4B6FFC1}" srcOrd="5" destOrd="0" parTransId="{F1389F76-9F93-4BB3-B94A-2F557DEF798D}" sibTransId="{0410E843-5572-499C-9D1B-7DD8CCC882DE}"/>
    <dgm:cxn modelId="{167CDB25-3CCD-432A-8BDA-1785DDDCB4A8}" type="presOf" srcId="{D2277155-7CD8-429E-92A3-070BC4B6FFC1}" destId="{8B1675EE-BED2-4EF3-9568-5B0853C51342}" srcOrd="0" destOrd="0" presId="urn:microsoft.com/office/officeart/2008/layout/BendingPictureCaption"/>
    <dgm:cxn modelId="{B61E9DB5-3D50-4A4B-B17E-B18FE8C8F540}" type="presOf" srcId="{FB211FEA-9930-4344-B443-29A47751D272}" destId="{5B19C8F6-DD52-4307-A8CE-4F173E2DE0AD}"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872B69B9-D981-425F-A9A2-15EC430FF0A9}" type="presParOf" srcId="{EA809EA0-E7A2-424B-8DE3-289A1C1A05E4}" destId="{F064B035-9B20-4AF4-9218-D4D424EDEC20}" srcOrd="0" destOrd="0" presId="urn:microsoft.com/office/officeart/2008/layout/BendingPictureCaption"/>
    <dgm:cxn modelId="{0715FEFA-321D-46F6-880B-0FEC801BB1EA}" type="presParOf" srcId="{F064B035-9B20-4AF4-9218-D4D424EDEC20}" destId="{F3FF1969-8B6D-4FBF-BE7B-06F9FE8F8120}" srcOrd="0" destOrd="0" presId="urn:microsoft.com/office/officeart/2008/layout/BendingPictureCaption"/>
    <dgm:cxn modelId="{DC7EB99E-859F-4750-8B61-EB7ABEAEF529}" type="presParOf" srcId="{F064B035-9B20-4AF4-9218-D4D424EDEC20}" destId="{CD4FFF34-2D75-4377-A792-65569EEA51AB}" srcOrd="1" destOrd="0" presId="urn:microsoft.com/office/officeart/2008/layout/BendingPictureCaption"/>
    <dgm:cxn modelId="{49A40197-8AD3-49DA-B311-937D08F4213F}" type="presParOf" srcId="{EA809EA0-E7A2-424B-8DE3-289A1C1A05E4}" destId="{3114F950-D520-46DA-A0EB-A51BACA44383}" srcOrd="1" destOrd="0" presId="urn:microsoft.com/office/officeart/2008/layout/BendingPictureCaption"/>
    <dgm:cxn modelId="{D9347E76-2E93-4CFD-B008-3FCF1B993A6E}" type="presParOf" srcId="{EA809EA0-E7A2-424B-8DE3-289A1C1A05E4}" destId="{07B323F6-C1CB-4A57-A746-586EAD1525C0}" srcOrd="2" destOrd="0" presId="urn:microsoft.com/office/officeart/2008/layout/BendingPictureCaption"/>
    <dgm:cxn modelId="{9C45A49C-EA92-4C75-B7A8-BB45FCE32709}" type="presParOf" srcId="{07B323F6-C1CB-4A57-A746-586EAD1525C0}" destId="{2D194E85-5E24-44FE-9077-56051D8D316B}" srcOrd="0" destOrd="0" presId="urn:microsoft.com/office/officeart/2008/layout/BendingPictureCaption"/>
    <dgm:cxn modelId="{C628BB89-4118-4E0B-8811-2BEB8DE9A18F}" type="presParOf" srcId="{07B323F6-C1CB-4A57-A746-586EAD1525C0}" destId="{54D40691-F3DD-48E6-91A0-B4CE2ACA84A7}" srcOrd="1" destOrd="0" presId="urn:microsoft.com/office/officeart/2008/layout/BendingPictureCaption"/>
    <dgm:cxn modelId="{A36C2570-DFEE-44C9-85A7-95E478B1919D}" type="presParOf" srcId="{EA809EA0-E7A2-424B-8DE3-289A1C1A05E4}" destId="{34B92C8F-6675-4352-A373-7598C8FBCE48}" srcOrd="3" destOrd="0" presId="urn:microsoft.com/office/officeart/2008/layout/BendingPictureCaption"/>
    <dgm:cxn modelId="{3AB7CBA2-9C40-4DAA-80BC-FC0BBAC3F036}" type="presParOf" srcId="{EA809EA0-E7A2-424B-8DE3-289A1C1A05E4}" destId="{755FC3C0-81B7-418C-B534-AD118A3D52F5}" srcOrd="4" destOrd="0" presId="urn:microsoft.com/office/officeart/2008/layout/BendingPictureCaption"/>
    <dgm:cxn modelId="{7A514712-E85F-407D-B630-6329471EE119}" type="presParOf" srcId="{755FC3C0-81B7-418C-B534-AD118A3D52F5}" destId="{724F078D-0DB9-47AA-8B95-7A5FB945B92D}" srcOrd="0" destOrd="0" presId="urn:microsoft.com/office/officeart/2008/layout/BendingPictureCaption"/>
    <dgm:cxn modelId="{15C06EDD-3C84-434C-BAF5-EBAFB610733B}" type="presParOf" srcId="{755FC3C0-81B7-418C-B534-AD118A3D52F5}" destId="{55844B29-3120-439E-A352-FBFD281D4B33}" srcOrd="1" destOrd="0" presId="urn:microsoft.com/office/officeart/2008/layout/BendingPictureCaption"/>
    <dgm:cxn modelId="{017B4DEC-743C-4691-BC81-EA8077B91C2C}" type="presParOf" srcId="{EA809EA0-E7A2-424B-8DE3-289A1C1A05E4}" destId="{41FE125E-C350-4E04-8448-D9CA002E1FD2}" srcOrd="5" destOrd="0" presId="urn:microsoft.com/office/officeart/2008/layout/BendingPictureCaption"/>
    <dgm:cxn modelId="{3890768A-48A9-45C5-B103-2E1E59B6D8EE}" type="presParOf" srcId="{EA809EA0-E7A2-424B-8DE3-289A1C1A05E4}" destId="{71E744AF-43CA-4825-A053-C92CC972D803}" srcOrd="6" destOrd="0" presId="urn:microsoft.com/office/officeart/2008/layout/BendingPictureCaption"/>
    <dgm:cxn modelId="{19831A94-00FB-4DDE-AB41-188936E26D38}" type="presParOf" srcId="{71E744AF-43CA-4825-A053-C92CC972D803}" destId="{D2F44280-A7F0-4AD9-AD5D-D096A6760FD5}" srcOrd="0" destOrd="0" presId="urn:microsoft.com/office/officeart/2008/layout/BendingPictureCaption"/>
    <dgm:cxn modelId="{84CCA368-9084-4175-A513-702C8632E5F8}" type="presParOf" srcId="{71E744AF-43CA-4825-A053-C92CC972D803}" destId="{ABC80421-8623-4D0E-A177-336648430EDE}" srcOrd="1" destOrd="0" presId="urn:microsoft.com/office/officeart/2008/layout/BendingPictureCaption"/>
    <dgm:cxn modelId="{8B58E779-BE6F-48E2-9AE5-A940002DEB97}" type="presParOf" srcId="{EA809EA0-E7A2-424B-8DE3-289A1C1A05E4}" destId="{A432EAE1-BD7F-4447-A139-BCA8A66F11A4}" srcOrd="7" destOrd="0" presId="urn:microsoft.com/office/officeart/2008/layout/BendingPictureCaption"/>
    <dgm:cxn modelId="{18CECD19-1011-4A48-85A6-2A19FED6A737}" type="presParOf" srcId="{EA809EA0-E7A2-424B-8DE3-289A1C1A05E4}" destId="{1AC0CD6E-22EE-416A-828A-3370DB8C1623}" srcOrd="8" destOrd="0" presId="urn:microsoft.com/office/officeart/2008/layout/BendingPictureCaption"/>
    <dgm:cxn modelId="{18AD22B0-D600-4F1E-9266-277927E13CEE}" type="presParOf" srcId="{1AC0CD6E-22EE-416A-828A-3370DB8C1623}" destId="{EE0E96EB-ADEB-4290-9DA6-66033D3C480C}" srcOrd="0" destOrd="0" presId="urn:microsoft.com/office/officeart/2008/layout/BendingPictureCaption"/>
    <dgm:cxn modelId="{0325798D-3D6C-459F-9232-D4FF1EE23E7B}" type="presParOf" srcId="{1AC0CD6E-22EE-416A-828A-3370DB8C1623}" destId="{A2C62E17-5516-455F-9B56-E901C6E32E7E}" srcOrd="1" destOrd="0" presId="urn:microsoft.com/office/officeart/2008/layout/BendingPictureCaption"/>
    <dgm:cxn modelId="{B3F44A05-EE54-455C-A74B-F1EF3554B164}" type="presParOf" srcId="{EA809EA0-E7A2-424B-8DE3-289A1C1A05E4}" destId="{6C16C015-E100-4FE3-8058-F202F4B2E80D}" srcOrd="9" destOrd="0" presId="urn:microsoft.com/office/officeart/2008/layout/BendingPictureCaption"/>
    <dgm:cxn modelId="{EA508F43-F171-434C-9C41-B05B0595A3C1}" type="presParOf" srcId="{EA809EA0-E7A2-424B-8DE3-289A1C1A05E4}" destId="{D4B55366-33C9-4B1B-93D0-0ED5B9FEEB28}" srcOrd="10" destOrd="0" presId="urn:microsoft.com/office/officeart/2008/layout/BendingPictureCaption"/>
    <dgm:cxn modelId="{4B31BBBF-7F51-4993-B26A-D5F44CCA7A14}" type="presParOf" srcId="{D4B55366-33C9-4B1B-93D0-0ED5B9FEEB28}" destId="{582DDB7F-B05F-4C23-807F-7F2F2A06D706}" srcOrd="0" destOrd="0" presId="urn:microsoft.com/office/officeart/2008/layout/BendingPictureCaption"/>
    <dgm:cxn modelId="{001ADA41-A16C-4F40-8581-EDA61BAF9BAD}" type="presParOf" srcId="{D4B55366-33C9-4B1B-93D0-0ED5B9FEEB28}" destId="{8B1675EE-BED2-4EF3-9568-5B0853C51342}" srcOrd="1" destOrd="0" presId="urn:microsoft.com/office/officeart/2008/layout/BendingPictureCaption"/>
    <dgm:cxn modelId="{EFBE4E5D-B909-418A-852B-27C362F759B3}" type="presParOf" srcId="{EA809EA0-E7A2-424B-8DE3-289A1C1A05E4}" destId="{E50FBE20-A621-4750-9AA4-2C32E76DF8C8}" srcOrd="11" destOrd="0" presId="urn:microsoft.com/office/officeart/2008/layout/BendingPictureCaption"/>
    <dgm:cxn modelId="{FDF6490E-8C3F-4F52-A299-94A58C7E9476}" type="presParOf" srcId="{EA809EA0-E7A2-424B-8DE3-289A1C1A05E4}" destId="{115054C6-6FF3-4694-8565-E86FDE7EEB26}" srcOrd="12" destOrd="0" presId="urn:microsoft.com/office/officeart/2008/layout/BendingPictureCaption"/>
    <dgm:cxn modelId="{95301F88-782D-47D8-8220-C3E0B7CF294C}" type="presParOf" srcId="{115054C6-6FF3-4694-8565-E86FDE7EEB26}" destId="{094B13C2-7413-4FA8-9B85-9F5467AC3992}" srcOrd="0" destOrd="0" presId="urn:microsoft.com/office/officeart/2008/layout/BendingPictureCaption"/>
    <dgm:cxn modelId="{B6CB2CBA-81C0-4B6E-A7AC-9B19DB35E9D0}" type="presParOf" srcId="{115054C6-6FF3-4694-8565-E86FDE7EEB26}" destId="{E2476A07-DBB3-4123-836F-FD94842550FA}" srcOrd="1" destOrd="0" presId="urn:microsoft.com/office/officeart/2008/layout/BendingPictureCaption"/>
    <dgm:cxn modelId="{D2F86DD9-BB3B-48A3-AB22-041293DAE08D}" type="presParOf" srcId="{EA809EA0-E7A2-424B-8DE3-289A1C1A05E4}" destId="{61ACC544-7DF9-4CA0-A50E-0376121A78EC}" srcOrd="13" destOrd="0" presId="urn:microsoft.com/office/officeart/2008/layout/BendingPictureCaption"/>
    <dgm:cxn modelId="{89493697-F9A5-4DC9-9301-D4E06934BC68}" type="presParOf" srcId="{EA809EA0-E7A2-424B-8DE3-289A1C1A05E4}" destId="{784450F5-ED80-463F-BF22-0CEDF6068E83}" srcOrd="14" destOrd="0" presId="urn:microsoft.com/office/officeart/2008/layout/BendingPictureCaption"/>
    <dgm:cxn modelId="{4A0DB259-B514-4BCF-A643-339BD270AAAA}" type="presParOf" srcId="{784450F5-ED80-463F-BF22-0CEDF6068E83}" destId="{119F6272-C406-4015-8B33-22801C564687}" srcOrd="0" destOrd="0" presId="urn:microsoft.com/office/officeart/2008/layout/BendingPictureCaption"/>
    <dgm:cxn modelId="{50868CDC-DD68-4E3F-9619-7CB3907E8C79}"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97D75CE-E4E6-4E79-BFFC-E8386D4ECAD3}"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A6D40319-C9D2-462A-9A75-2671C6C3E862}">
      <dgm:prSet phldrT="[Text]"/>
      <dgm:spPr/>
      <dgm:t>
        <a:bodyPr/>
        <a:lstStyle/>
        <a:p>
          <a:r>
            <a:rPr lang="en-US" dirty="0" smtClean="0">
              <a:latin typeface="Franklin Gothic Medium Cond" panose="020B0606030402020204" pitchFamily="34" charset="0"/>
            </a:rPr>
            <a:t>US,EU</a:t>
          </a:r>
          <a:endParaRPr lang="en-US" dirty="0">
            <a:latin typeface="Franklin Gothic Medium Cond" panose="020B0606030402020204" pitchFamily="34" charset="0"/>
          </a:endParaRPr>
        </a:p>
      </dgm:t>
    </dgm:pt>
    <dgm:pt modelId="{D6BBA4CA-0F78-43E1-BD76-81539C521007}" type="parTrans" cxnId="{2A9ACF0E-891A-4BBE-A461-8A66A8C4712D}">
      <dgm:prSet/>
      <dgm:spPr/>
      <dgm:t>
        <a:bodyPr/>
        <a:lstStyle/>
        <a:p>
          <a:endParaRPr lang="en-US"/>
        </a:p>
      </dgm:t>
    </dgm:pt>
    <dgm:pt modelId="{D688E38D-BE9F-4EAC-9B5A-A3E9B789347A}" type="sibTrans" cxnId="{2A9ACF0E-891A-4BBE-A461-8A66A8C4712D}">
      <dgm:prSet/>
      <dgm:spPr/>
      <dgm:t>
        <a:bodyPr/>
        <a:lstStyle/>
        <a:p>
          <a:endParaRPr lang="en-US"/>
        </a:p>
      </dgm:t>
    </dgm:pt>
    <dgm:pt modelId="{1B24E11F-045B-4403-9CA7-133BD8D8BA51}">
      <dgm:prSet phldrT="[Text]"/>
      <dgm:spPr/>
      <dgm:t>
        <a:bodyPr/>
        <a:lstStyle/>
        <a:p>
          <a:r>
            <a:rPr lang="en-US" dirty="0" smtClean="0">
              <a:latin typeface="Franklin Gothic Medium Cond" panose="020B0606030402020204" pitchFamily="34" charset="0"/>
            </a:rPr>
            <a:t>China, Japan</a:t>
          </a:r>
          <a:endParaRPr lang="en-US" dirty="0">
            <a:latin typeface="Franklin Gothic Medium Cond" panose="020B0606030402020204" pitchFamily="34" charset="0"/>
          </a:endParaRPr>
        </a:p>
      </dgm:t>
    </dgm:pt>
    <dgm:pt modelId="{D8056975-EE2B-4FFA-9791-9EFDE318BC7E}" type="parTrans" cxnId="{AC76042F-90D8-4ACB-AB49-1D7473964BF1}">
      <dgm:prSet/>
      <dgm:spPr/>
      <dgm:t>
        <a:bodyPr/>
        <a:lstStyle/>
        <a:p>
          <a:endParaRPr lang="en-US"/>
        </a:p>
      </dgm:t>
    </dgm:pt>
    <dgm:pt modelId="{D33099CE-CF18-4898-996D-E37366657398}" type="sibTrans" cxnId="{AC76042F-90D8-4ACB-AB49-1D7473964BF1}">
      <dgm:prSet/>
      <dgm:spPr/>
      <dgm:t>
        <a:bodyPr/>
        <a:lstStyle/>
        <a:p>
          <a:endParaRPr lang="en-US"/>
        </a:p>
      </dgm:t>
    </dgm:pt>
    <dgm:pt modelId="{87B2F130-B8EA-4CA7-829A-E7D1C799CEFA}">
      <dgm:prSet phldrT="[Text]"/>
      <dgm:spPr/>
      <dgm:t>
        <a:bodyPr/>
        <a:lstStyle/>
        <a:p>
          <a:r>
            <a:rPr lang="en-US" dirty="0" smtClean="0">
              <a:latin typeface="Franklin Gothic Medium Cond" panose="020B0606030402020204" pitchFamily="34" charset="0"/>
            </a:rPr>
            <a:t>SAARC</a:t>
          </a:r>
          <a:endParaRPr lang="en-US" dirty="0">
            <a:latin typeface="Franklin Gothic Medium Cond" panose="020B0606030402020204" pitchFamily="34" charset="0"/>
          </a:endParaRPr>
        </a:p>
      </dgm:t>
    </dgm:pt>
    <dgm:pt modelId="{A7F6CC3B-C1D4-4970-B98F-C825C40B71E0}" type="parTrans" cxnId="{2963B079-D90D-4E5A-A649-AC74344FB835}">
      <dgm:prSet/>
      <dgm:spPr/>
      <dgm:t>
        <a:bodyPr/>
        <a:lstStyle/>
        <a:p>
          <a:endParaRPr lang="en-US"/>
        </a:p>
      </dgm:t>
    </dgm:pt>
    <dgm:pt modelId="{F98517A6-4153-4960-ABF6-29110AAB9491}" type="sibTrans" cxnId="{2963B079-D90D-4E5A-A649-AC74344FB835}">
      <dgm:prSet/>
      <dgm:spPr/>
      <dgm:t>
        <a:bodyPr/>
        <a:lstStyle/>
        <a:p>
          <a:endParaRPr lang="en-US"/>
        </a:p>
      </dgm:t>
    </dgm:pt>
    <dgm:pt modelId="{4F04BE4F-0952-4D79-9196-982329D73D80}">
      <dgm:prSet phldrT="[Text]"/>
      <dgm:spPr/>
      <dgm:t>
        <a:bodyPr/>
        <a:lstStyle/>
        <a:p>
          <a:r>
            <a:rPr lang="en-US" dirty="0" smtClean="0">
              <a:latin typeface="Franklin Gothic Medium Cond" panose="020B0606030402020204" pitchFamily="34" charset="0"/>
            </a:rPr>
            <a:t>ASEAN</a:t>
          </a:r>
          <a:endParaRPr lang="en-US" dirty="0">
            <a:latin typeface="Franklin Gothic Medium Cond" panose="020B0606030402020204" pitchFamily="34" charset="0"/>
          </a:endParaRPr>
        </a:p>
      </dgm:t>
    </dgm:pt>
    <dgm:pt modelId="{D36F9147-C9C4-40F7-8493-FC7307C0271A}" type="parTrans" cxnId="{0F3ADDAF-95D0-4381-8E81-E3654C065074}">
      <dgm:prSet/>
      <dgm:spPr/>
      <dgm:t>
        <a:bodyPr/>
        <a:lstStyle/>
        <a:p>
          <a:endParaRPr lang="en-US"/>
        </a:p>
      </dgm:t>
    </dgm:pt>
    <dgm:pt modelId="{D1934442-1A7B-4116-A21B-AB3A65DC7DDC}" type="sibTrans" cxnId="{0F3ADDAF-95D0-4381-8E81-E3654C065074}">
      <dgm:prSet/>
      <dgm:spPr/>
      <dgm:t>
        <a:bodyPr/>
        <a:lstStyle/>
        <a:p>
          <a:endParaRPr lang="en-US"/>
        </a:p>
      </dgm:t>
    </dgm:pt>
    <dgm:pt modelId="{D2277155-7CD8-429E-92A3-070BC4B6FFC1}">
      <dgm:prSet phldrT="[Text]"/>
      <dgm:spPr/>
      <dgm:t>
        <a:bodyPr/>
        <a:lstStyle/>
        <a:p>
          <a:r>
            <a:rPr lang="en-US" dirty="0" smtClean="0">
              <a:latin typeface="Franklin Gothic Medium Cond" panose="020B0606030402020204" pitchFamily="34" charset="0"/>
            </a:rPr>
            <a:t>WANA</a:t>
          </a:r>
          <a:endParaRPr lang="en-US" dirty="0">
            <a:latin typeface="Franklin Gothic Medium Cond" panose="020B0606030402020204" pitchFamily="34" charset="0"/>
          </a:endParaRPr>
        </a:p>
      </dgm:t>
    </dgm:pt>
    <dgm:pt modelId="{F1389F76-9F93-4BB3-B94A-2F557DEF798D}" type="parTrans" cxnId="{B2314E83-02A6-48B3-98A0-873197243BDB}">
      <dgm:prSet/>
      <dgm:spPr/>
      <dgm:t>
        <a:bodyPr/>
        <a:lstStyle/>
        <a:p>
          <a:endParaRPr lang="en-US"/>
        </a:p>
      </dgm:t>
    </dgm:pt>
    <dgm:pt modelId="{0410E843-5572-499C-9D1B-7DD8CCC882DE}" type="sibTrans" cxnId="{B2314E83-02A6-48B3-98A0-873197243BDB}">
      <dgm:prSet/>
      <dgm:spPr/>
      <dgm:t>
        <a:bodyPr/>
        <a:lstStyle/>
        <a:p>
          <a:endParaRPr lang="en-US"/>
        </a:p>
      </dgm:t>
    </dgm:pt>
    <dgm:pt modelId="{FB211FEA-9930-4344-B443-29A47751D272}">
      <dgm:prSet phldrT="[Text]"/>
      <dgm:spPr/>
      <dgm:t>
        <a:bodyPr/>
        <a:lstStyle/>
        <a:p>
          <a:r>
            <a:rPr lang="en-US" dirty="0" smtClean="0">
              <a:latin typeface="Franklin Gothic Medium Cond" panose="020B0606030402020204" pitchFamily="34" charset="0"/>
            </a:rPr>
            <a:t>LAC</a:t>
          </a:r>
          <a:endParaRPr lang="en-US" dirty="0">
            <a:latin typeface="Franklin Gothic Medium Cond" panose="020B0606030402020204" pitchFamily="34" charset="0"/>
          </a:endParaRPr>
        </a:p>
      </dgm:t>
    </dgm:pt>
    <dgm:pt modelId="{02D77F47-4E38-4C62-84C0-26A3FE82324B}" type="parTrans" cxnId="{BDFEB9D8-00A2-4020-8E5D-94637DC44269}">
      <dgm:prSet/>
      <dgm:spPr/>
      <dgm:t>
        <a:bodyPr/>
        <a:lstStyle/>
        <a:p>
          <a:endParaRPr lang="en-US"/>
        </a:p>
      </dgm:t>
    </dgm:pt>
    <dgm:pt modelId="{DB21140F-5AC5-42CC-926E-73EC59F1E1DF}" type="sibTrans" cxnId="{BDFEB9D8-00A2-4020-8E5D-94637DC44269}">
      <dgm:prSet/>
      <dgm:spPr/>
      <dgm:t>
        <a:bodyPr/>
        <a:lstStyle/>
        <a:p>
          <a:endParaRPr lang="en-US"/>
        </a:p>
      </dgm:t>
    </dgm:pt>
    <dgm:pt modelId="{530279CD-E206-4844-9E3E-2250A670F535}">
      <dgm:prSet phldrT="[Text]"/>
      <dgm:spPr/>
      <dgm:t>
        <a:bodyPr/>
        <a:lstStyle/>
        <a:p>
          <a:r>
            <a:rPr lang="en-US" dirty="0" smtClean="0">
              <a:latin typeface="Franklin Gothic Medium Cond" panose="020B0606030402020204" pitchFamily="34" charset="0"/>
            </a:rPr>
            <a:t>Russia, CIS</a:t>
          </a:r>
          <a:endParaRPr lang="en-US" dirty="0">
            <a:latin typeface="Franklin Gothic Medium Cond" panose="020B0606030402020204" pitchFamily="34" charset="0"/>
          </a:endParaRPr>
        </a:p>
      </dgm:t>
    </dgm:pt>
    <dgm:pt modelId="{FA89BC8B-A27B-4DC3-8E22-AF290CE3FCD7}" type="parTrans" cxnId="{4D9DB205-8C28-440D-BFD7-3AD4DEF62FC6}">
      <dgm:prSet/>
      <dgm:spPr/>
      <dgm:t>
        <a:bodyPr/>
        <a:lstStyle/>
        <a:p>
          <a:endParaRPr lang="en-US"/>
        </a:p>
      </dgm:t>
    </dgm:pt>
    <dgm:pt modelId="{A7BF79FD-F29C-4B95-8831-B256699608B9}" type="sibTrans" cxnId="{4D9DB205-8C28-440D-BFD7-3AD4DEF62FC6}">
      <dgm:prSet/>
      <dgm:spPr/>
      <dgm:t>
        <a:bodyPr/>
        <a:lstStyle/>
        <a:p>
          <a:endParaRPr lang="en-US"/>
        </a:p>
      </dgm:t>
    </dgm:pt>
    <dgm:pt modelId="{3CF34ADD-2DF3-4721-B8A3-43F7D7EEA033}">
      <dgm:prSet phldrT="[Text]"/>
      <dgm:spPr/>
      <dgm:t>
        <a:bodyPr/>
        <a:lstStyle/>
        <a:p>
          <a:r>
            <a:rPr lang="en-US" smtClean="0">
              <a:latin typeface="Franklin Gothic Medium Cond" panose="020B0606030402020204" pitchFamily="34" charset="0"/>
            </a:rPr>
            <a:t>Africa</a:t>
          </a:r>
          <a:endParaRPr lang="en-US" dirty="0">
            <a:latin typeface="Franklin Gothic Medium Cond" panose="020B0606030402020204" pitchFamily="34" charset="0"/>
          </a:endParaRPr>
        </a:p>
      </dgm:t>
    </dgm:pt>
    <dgm:pt modelId="{074F8925-71E8-4E9C-A49A-1103CE214A9A}" type="parTrans" cxnId="{AC8B0361-10D1-4AC8-B499-6A2016F0226C}">
      <dgm:prSet/>
      <dgm:spPr/>
      <dgm:t>
        <a:bodyPr/>
        <a:lstStyle/>
        <a:p>
          <a:endParaRPr lang="en-US"/>
        </a:p>
      </dgm:t>
    </dgm:pt>
    <dgm:pt modelId="{728C8E71-E233-4C25-AEC8-ED701E8489E1}" type="sibTrans" cxnId="{AC8B0361-10D1-4AC8-B499-6A2016F0226C}">
      <dgm:prSet/>
      <dgm:spPr/>
      <dgm:t>
        <a:bodyPr/>
        <a:lstStyle/>
        <a:p>
          <a:endParaRPr lang="en-US"/>
        </a:p>
      </dgm:t>
    </dgm:pt>
    <dgm:pt modelId="{EA809EA0-E7A2-424B-8DE3-289A1C1A05E4}" type="pres">
      <dgm:prSet presAssocID="{B97D75CE-E4E6-4E79-BFFC-E8386D4ECAD3}" presName="diagram" presStyleCnt="0">
        <dgm:presLayoutVars>
          <dgm:dir/>
        </dgm:presLayoutVars>
      </dgm:prSet>
      <dgm:spPr/>
      <dgm:t>
        <a:bodyPr/>
        <a:lstStyle/>
        <a:p>
          <a:endParaRPr lang="en-US"/>
        </a:p>
      </dgm:t>
    </dgm:pt>
    <dgm:pt modelId="{F064B035-9B20-4AF4-9218-D4D424EDEC20}" type="pres">
      <dgm:prSet presAssocID="{A6D40319-C9D2-462A-9A75-2671C6C3E862}" presName="composite" presStyleCnt="0"/>
      <dgm:spPr/>
      <dgm:t>
        <a:bodyPr/>
        <a:lstStyle/>
        <a:p>
          <a:endParaRPr lang="en-US"/>
        </a:p>
      </dgm:t>
    </dgm:pt>
    <dgm:pt modelId="{F3FF1969-8B6D-4FBF-BE7B-06F9FE8F8120}" type="pres">
      <dgm:prSet presAssocID="{A6D40319-C9D2-462A-9A75-2671C6C3E862}" presName="Image" presStyleLbl="bgShp" presStyleIdx="0" presStyleCnt="8"/>
      <dgm:spPr>
        <a:blipFill rotWithShape="1">
          <a:blip xmlns:r="http://schemas.openxmlformats.org/officeDocument/2006/relationships" r:embed="rId1"/>
          <a:stretch>
            <a:fillRect/>
          </a:stretch>
        </a:blipFill>
      </dgm:spPr>
      <dgm:t>
        <a:bodyPr/>
        <a:lstStyle/>
        <a:p>
          <a:endParaRPr lang="en-US"/>
        </a:p>
      </dgm:t>
    </dgm:pt>
    <dgm:pt modelId="{CD4FFF34-2D75-4377-A792-65569EEA51AB}" type="pres">
      <dgm:prSet presAssocID="{A6D40319-C9D2-462A-9A75-2671C6C3E862}" presName="Parent" presStyleLbl="node0" presStyleIdx="0" presStyleCnt="8">
        <dgm:presLayoutVars>
          <dgm:bulletEnabled val="1"/>
        </dgm:presLayoutVars>
      </dgm:prSet>
      <dgm:spPr/>
      <dgm:t>
        <a:bodyPr/>
        <a:lstStyle/>
        <a:p>
          <a:endParaRPr lang="en-US"/>
        </a:p>
      </dgm:t>
    </dgm:pt>
    <dgm:pt modelId="{3114F950-D520-46DA-A0EB-A51BACA44383}" type="pres">
      <dgm:prSet presAssocID="{D688E38D-BE9F-4EAC-9B5A-A3E9B789347A}" presName="sibTrans" presStyleCnt="0"/>
      <dgm:spPr/>
      <dgm:t>
        <a:bodyPr/>
        <a:lstStyle/>
        <a:p>
          <a:endParaRPr lang="en-US"/>
        </a:p>
      </dgm:t>
    </dgm:pt>
    <dgm:pt modelId="{07B323F6-C1CB-4A57-A746-586EAD1525C0}" type="pres">
      <dgm:prSet presAssocID="{87B2F130-B8EA-4CA7-829A-E7D1C799CEFA}" presName="composite" presStyleCnt="0"/>
      <dgm:spPr/>
      <dgm:t>
        <a:bodyPr/>
        <a:lstStyle/>
        <a:p>
          <a:endParaRPr lang="en-US"/>
        </a:p>
      </dgm:t>
    </dgm:pt>
    <dgm:pt modelId="{2D194E85-5E24-44FE-9077-56051D8D316B}" type="pres">
      <dgm:prSet presAssocID="{87B2F130-B8EA-4CA7-829A-E7D1C799CEFA}" presName="Image" presStyleLbl="bgShp" presStyleIdx="1" presStyleCnt="8"/>
      <dgm:spPr>
        <a:blipFill rotWithShape="1">
          <a:blip xmlns:r="http://schemas.openxmlformats.org/officeDocument/2006/relationships" r:embed="rId2"/>
          <a:stretch>
            <a:fillRect/>
          </a:stretch>
        </a:blipFill>
      </dgm:spPr>
      <dgm:t>
        <a:bodyPr/>
        <a:lstStyle/>
        <a:p>
          <a:endParaRPr lang="en-US"/>
        </a:p>
      </dgm:t>
    </dgm:pt>
    <dgm:pt modelId="{54D40691-F3DD-48E6-91A0-B4CE2ACA84A7}" type="pres">
      <dgm:prSet presAssocID="{87B2F130-B8EA-4CA7-829A-E7D1C799CEFA}" presName="Parent" presStyleLbl="node0" presStyleIdx="1" presStyleCnt="8">
        <dgm:presLayoutVars>
          <dgm:bulletEnabled val="1"/>
        </dgm:presLayoutVars>
      </dgm:prSet>
      <dgm:spPr/>
      <dgm:t>
        <a:bodyPr/>
        <a:lstStyle/>
        <a:p>
          <a:endParaRPr lang="en-US"/>
        </a:p>
      </dgm:t>
    </dgm:pt>
    <dgm:pt modelId="{34B92C8F-6675-4352-A373-7598C8FBCE48}" type="pres">
      <dgm:prSet presAssocID="{F98517A6-4153-4960-ABF6-29110AAB9491}" presName="sibTrans" presStyleCnt="0"/>
      <dgm:spPr/>
      <dgm:t>
        <a:bodyPr/>
        <a:lstStyle/>
        <a:p>
          <a:endParaRPr lang="en-US"/>
        </a:p>
      </dgm:t>
    </dgm:pt>
    <dgm:pt modelId="{755FC3C0-81B7-418C-B534-AD118A3D52F5}" type="pres">
      <dgm:prSet presAssocID="{4F04BE4F-0952-4D79-9196-982329D73D80}" presName="composite" presStyleCnt="0"/>
      <dgm:spPr/>
      <dgm:t>
        <a:bodyPr/>
        <a:lstStyle/>
        <a:p>
          <a:endParaRPr lang="en-US"/>
        </a:p>
      </dgm:t>
    </dgm:pt>
    <dgm:pt modelId="{724F078D-0DB9-47AA-8B95-7A5FB945B92D}" type="pres">
      <dgm:prSet presAssocID="{4F04BE4F-0952-4D79-9196-982329D73D80}" presName="Image" presStyleLbl="bgShp" presStyleIdx="2" presStyleCnt="8"/>
      <dgm:spPr>
        <a:blipFill rotWithShape="1">
          <a:blip xmlns:r="http://schemas.openxmlformats.org/officeDocument/2006/relationships" r:embed="rId3"/>
          <a:stretch>
            <a:fillRect/>
          </a:stretch>
        </a:blipFill>
      </dgm:spPr>
      <dgm:t>
        <a:bodyPr/>
        <a:lstStyle/>
        <a:p>
          <a:endParaRPr lang="en-US"/>
        </a:p>
      </dgm:t>
    </dgm:pt>
    <dgm:pt modelId="{55844B29-3120-439E-A352-FBFD281D4B33}" type="pres">
      <dgm:prSet presAssocID="{4F04BE4F-0952-4D79-9196-982329D73D80}" presName="Parent" presStyleLbl="node0" presStyleIdx="2" presStyleCnt="8">
        <dgm:presLayoutVars>
          <dgm:bulletEnabled val="1"/>
        </dgm:presLayoutVars>
      </dgm:prSet>
      <dgm:spPr/>
      <dgm:t>
        <a:bodyPr/>
        <a:lstStyle/>
        <a:p>
          <a:endParaRPr lang="en-US"/>
        </a:p>
      </dgm:t>
    </dgm:pt>
    <dgm:pt modelId="{41FE125E-C350-4E04-8448-D9CA002E1FD2}" type="pres">
      <dgm:prSet presAssocID="{D1934442-1A7B-4116-A21B-AB3A65DC7DDC}" presName="sibTrans" presStyleCnt="0"/>
      <dgm:spPr/>
      <dgm:t>
        <a:bodyPr/>
        <a:lstStyle/>
        <a:p>
          <a:endParaRPr lang="en-US"/>
        </a:p>
      </dgm:t>
    </dgm:pt>
    <dgm:pt modelId="{71E744AF-43CA-4825-A053-C92CC972D803}" type="pres">
      <dgm:prSet presAssocID="{1B24E11F-045B-4403-9CA7-133BD8D8BA51}" presName="composite" presStyleCnt="0"/>
      <dgm:spPr/>
      <dgm:t>
        <a:bodyPr/>
        <a:lstStyle/>
        <a:p>
          <a:endParaRPr lang="en-US"/>
        </a:p>
      </dgm:t>
    </dgm:pt>
    <dgm:pt modelId="{D2F44280-A7F0-4AD9-AD5D-D096A6760FD5}" type="pres">
      <dgm:prSet presAssocID="{1B24E11F-045B-4403-9CA7-133BD8D8BA51}" presName="Image" presStyleLbl="bgShp" presStyleIdx="3" presStyleCnt="8"/>
      <dgm:spPr>
        <a:blipFill rotWithShape="1">
          <a:blip xmlns:r="http://schemas.openxmlformats.org/officeDocument/2006/relationships" r:embed="rId4"/>
          <a:stretch>
            <a:fillRect/>
          </a:stretch>
        </a:blipFill>
      </dgm:spPr>
      <dgm:t>
        <a:bodyPr/>
        <a:lstStyle/>
        <a:p>
          <a:endParaRPr lang="en-US"/>
        </a:p>
      </dgm:t>
    </dgm:pt>
    <dgm:pt modelId="{ABC80421-8623-4D0E-A177-336648430EDE}" type="pres">
      <dgm:prSet presAssocID="{1B24E11F-045B-4403-9CA7-133BD8D8BA51}" presName="Parent" presStyleLbl="node0" presStyleIdx="3" presStyleCnt="8">
        <dgm:presLayoutVars>
          <dgm:bulletEnabled val="1"/>
        </dgm:presLayoutVars>
      </dgm:prSet>
      <dgm:spPr/>
      <dgm:t>
        <a:bodyPr/>
        <a:lstStyle/>
        <a:p>
          <a:endParaRPr lang="en-US"/>
        </a:p>
      </dgm:t>
    </dgm:pt>
    <dgm:pt modelId="{A432EAE1-BD7F-4447-A139-BCA8A66F11A4}" type="pres">
      <dgm:prSet presAssocID="{D33099CE-CF18-4898-996D-E37366657398}" presName="sibTrans" presStyleCnt="0"/>
      <dgm:spPr/>
      <dgm:t>
        <a:bodyPr/>
        <a:lstStyle/>
        <a:p>
          <a:endParaRPr lang="en-US"/>
        </a:p>
      </dgm:t>
    </dgm:pt>
    <dgm:pt modelId="{1AC0CD6E-22EE-416A-828A-3370DB8C1623}" type="pres">
      <dgm:prSet presAssocID="{530279CD-E206-4844-9E3E-2250A670F535}" presName="composite" presStyleCnt="0"/>
      <dgm:spPr/>
      <dgm:t>
        <a:bodyPr/>
        <a:lstStyle/>
        <a:p>
          <a:endParaRPr lang="en-US"/>
        </a:p>
      </dgm:t>
    </dgm:pt>
    <dgm:pt modelId="{EE0E96EB-ADEB-4290-9DA6-66033D3C480C}" type="pres">
      <dgm:prSet presAssocID="{530279CD-E206-4844-9E3E-2250A670F535}" presName="Image" presStyleLbl="bgShp" presStyleIdx="4" presStyleCnt="8"/>
      <dgm:spPr>
        <a:blipFill rotWithShape="1">
          <a:blip xmlns:r="http://schemas.openxmlformats.org/officeDocument/2006/relationships" r:embed="rId5"/>
          <a:stretch>
            <a:fillRect/>
          </a:stretch>
        </a:blipFill>
      </dgm:spPr>
      <dgm:t>
        <a:bodyPr/>
        <a:lstStyle/>
        <a:p>
          <a:endParaRPr lang="en-US"/>
        </a:p>
      </dgm:t>
    </dgm:pt>
    <dgm:pt modelId="{A2C62E17-5516-455F-9B56-E901C6E32E7E}" type="pres">
      <dgm:prSet presAssocID="{530279CD-E206-4844-9E3E-2250A670F535}" presName="Parent" presStyleLbl="node0" presStyleIdx="4" presStyleCnt="8">
        <dgm:presLayoutVars>
          <dgm:bulletEnabled val="1"/>
        </dgm:presLayoutVars>
      </dgm:prSet>
      <dgm:spPr/>
      <dgm:t>
        <a:bodyPr/>
        <a:lstStyle/>
        <a:p>
          <a:endParaRPr lang="en-US"/>
        </a:p>
      </dgm:t>
    </dgm:pt>
    <dgm:pt modelId="{6C16C015-E100-4FE3-8058-F202F4B2E80D}" type="pres">
      <dgm:prSet presAssocID="{A7BF79FD-F29C-4B95-8831-B256699608B9}" presName="sibTrans" presStyleCnt="0"/>
      <dgm:spPr/>
      <dgm:t>
        <a:bodyPr/>
        <a:lstStyle/>
        <a:p>
          <a:endParaRPr lang="en-US"/>
        </a:p>
      </dgm:t>
    </dgm:pt>
    <dgm:pt modelId="{D4B55366-33C9-4B1B-93D0-0ED5B9FEEB28}" type="pres">
      <dgm:prSet presAssocID="{D2277155-7CD8-429E-92A3-070BC4B6FFC1}" presName="composite" presStyleCnt="0"/>
      <dgm:spPr/>
      <dgm:t>
        <a:bodyPr/>
        <a:lstStyle/>
        <a:p>
          <a:endParaRPr lang="en-US"/>
        </a:p>
      </dgm:t>
    </dgm:pt>
    <dgm:pt modelId="{582DDB7F-B05F-4C23-807F-7F2F2A06D706}" type="pres">
      <dgm:prSet presAssocID="{D2277155-7CD8-429E-92A3-070BC4B6FFC1}" presName="Image" presStyleLbl="bgShp" presStyleIdx="5" presStyleCnt="8"/>
      <dgm:spPr>
        <a:blipFill rotWithShape="1">
          <a:blip xmlns:r="http://schemas.openxmlformats.org/officeDocument/2006/relationships" r:embed="rId6"/>
          <a:stretch>
            <a:fillRect/>
          </a:stretch>
        </a:blipFill>
      </dgm:spPr>
      <dgm:t>
        <a:bodyPr/>
        <a:lstStyle/>
        <a:p>
          <a:endParaRPr lang="en-US"/>
        </a:p>
      </dgm:t>
    </dgm:pt>
    <dgm:pt modelId="{8B1675EE-BED2-4EF3-9568-5B0853C51342}" type="pres">
      <dgm:prSet presAssocID="{D2277155-7CD8-429E-92A3-070BC4B6FFC1}" presName="Parent" presStyleLbl="node0" presStyleIdx="5" presStyleCnt="8">
        <dgm:presLayoutVars>
          <dgm:bulletEnabled val="1"/>
        </dgm:presLayoutVars>
      </dgm:prSet>
      <dgm:spPr/>
      <dgm:t>
        <a:bodyPr/>
        <a:lstStyle/>
        <a:p>
          <a:endParaRPr lang="en-US"/>
        </a:p>
      </dgm:t>
    </dgm:pt>
    <dgm:pt modelId="{E50FBE20-A621-4750-9AA4-2C32E76DF8C8}" type="pres">
      <dgm:prSet presAssocID="{0410E843-5572-499C-9D1B-7DD8CCC882DE}" presName="sibTrans" presStyleCnt="0"/>
      <dgm:spPr/>
      <dgm:t>
        <a:bodyPr/>
        <a:lstStyle/>
        <a:p>
          <a:endParaRPr lang="en-US"/>
        </a:p>
      </dgm:t>
    </dgm:pt>
    <dgm:pt modelId="{115054C6-6FF3-4694-8565-E86FDE7EEB26}" type="pres">
      <dgm:prSet presAssocID="{3CF34ADD-2DF3-4721-B8A3-43F7D7EEA033}" presName="composite" presStyleCnt="0"/>
      <dgm:spPr/>
      <dgm:t>
        <a:bodyPr/>
        <a:lstStyle/>
        <a:p>
          <a:endParaRPr lang="en-US"/>
        </a:p>
      </dgm:t>
    </dgm:pt>
    <dgm:pt modelId="{094B13C2-7413-4FA8-9B85-9F5467AC3992}" type="pres">
      <dgm:prSet presAssocID="{3CF34ADD-2DF3-4721-B8A3-43F7D7EEA033}" presName="Image" presStyleLbl="bgShp" presStyleIdx="6" presStyleCnt="8"/>
      <dgm:spPr>
        <a:blipFill rotWithShape="1">
          <a:blip xmlns:r="http://schemas.openxmlformats.org/officeDocument/2006/relationships" r:embed="rId7"/>
          <a:stretch>
            <a:fillRect/>
          </a:stretch>
        </a:blipFill>
      </dgm:spPr>
      <dgm:t>
        <a:bodyPr/>
        <a:lstStyle/>
        <a:p>
          <a:endParaRPr lang="en-US"/>
        </a:p>
      </dgm:t>
    </dgm:pt>
    <dgm:pt modelId="{E2476A07-DBB3-4123-836F-FD94842550FA}" type="pres">
      <dgm:prSet presAssocID="{3CF34ADD-2DF3-4721-B8A3-43F7D7EEA033}" presName="Parent" presStyleLbl="node0" presStyleIdx="6" presStyleCnt="8">
        <dgm:presLayoutVars>
          <dgm:bulletEnabled val="1"/>
        </dgm:presLayoutVars>
      </dgm:prSet>
      <dgm:spPr/>
      <dgm:t>
        <a:bodyPr/>
        <a:lstStyle/>
        <a:p>
          <a:endParaRPr lang="en-US"/>
        </a:p>
      </dgm:t>
    </dgm:pt>
    <dgm:pt modelId="{61ACC544-7DF9-4CA0-A50E-0376121A78EC}" type="pres">
      <dgm:prSet presAssocID="{728C8E71-E233-4C25-AEC8-ED701E8489E1}" presName="sibTrans" presStyleCnt="0"/>
      <dgm:spPr/>
      <dgm:t>
        <a:bodyPr/>
        <a:lstStyle/>
        <a:p>
          <a:endParaRPr lang="en-US"/>
        </a:p>
      </dgm:t>
    </dgm:pt>
    <dgm:pt modelId="{784450F5-ED80-463F-BF22-0CEDF6068E83}" type="pres">
      <dgm:prSet presAssocID="{FB211FEA-9930-4344-B443-29A47751D272}" presName="composite" presStyleCnt="0"/>
      <dgm:spPr/>
      <dgm:t>
        <a:bodyPr/>
        <a:lstStyle/>
        <a:p>
          <a:endParaRPr lang="en-US"/>
        </a:p>
      </dgm:t>
    </dgm:pt>
    <dgm:pt modelId="{119F6272-C406-4015-8B33-22801C564687}" type="pres">
      <dgm:prSet presAssocID="{FB211FEA-9930-4344-B443-29A47751D272}" presName="Image" presStyleLbl="bgShp" presStyleIdx="7" presStyleCnt="8"/>
      <dgm:spPr>
        <a:blipFill rotWithShape="1">
          <a:blip xmlns:r="http://schemas.openxmlformats.org/officeDocument/2006/relationships" r:embed="rId8"/>
          <a:stretch>
            <a:fillRect/>
          </a:stretch>
        </a:blipFill>
      </dgm:spPr>
      <dgm:t>
        <a:bodyPr/>
        <a:lstStyle/>
        <a:p>
          <a:endParaRPr lang="en-US"/>
        </a:p>
      </dgm:t>
    </dgm:pt>
    <dgm:pt modelId="{5B19C8F6-DD52-4307-A8CE-4F173E2DE0AD}" type="pres">
      <dgm:prSet presAssocID="{FB211FEA-9930-4344-B443-29A47751D272}" presName="Parent" presStyleLbl="node0" presStyleIdx="7" presStyleCnt="8">
        <dgm:presLayoutVars>
          <dgm:bulletEnabled val="1"/>
        </dgm:presLayoutVars>
      </dgm:prSet>
      <dgm:spPr/>
      <dgm:t>
        <a:bodyPr/>
        <a:lstStyle/>
        <a:p>
          <a:endParaRPr lang="en-US"/>
        </a:p>
      </dgm:t>
    </dgm:pt>
  </dgm:ptLst>
  <dgm:cxnLst>
    <dgm:cxn modelId="{0F3ADDAF-95D0-4381-8E81-E3654C065074}" srcId="{B97D75CE-E4E6-4E79-BFFC-E8386D4ECAD3}" destId="{4F04BE4F-0952-4D79-9196-982329D73D80}" srcOrd="2" destOrd="0" parTransId="{D36F9147-C9C4-40F7-8493-FC7307C0271A}" sibTransId="{D1934442-1A7B-4116-A21B-AB3A65DC7DDC}"/>
    <dgm:cxn modelId="{7F93D92E-0CFC-49EB-B847-3EED7DBCD931}" type="presOf" srcId="{1B24E11F-045B-4403-9CA7-133BD8D8BA51}" destId="{ABC80421-8623-4D0E-A177-336648430EDE}" srcOrd="0" destOrd="0" presId="urn:microsoft.com/office/officeart/2008/layout/BendingPictureCaption"/>
    <dgm:cxn modelId="{92BEF332-4E7A-4395-A938-A83C76EE4B96}" type="presOf" srcId="{4F04BE4F-0952-4D79-9196-982329D73D80}" destId="{55844B29-3120-439E-A352-FBFD281D4B33}" srcOrd="0" destOrd="0" presId="urn:microsoft.com/office/officeart/2008/layout/BendingPictureCaption"/>
    <dgm:cxn modelId="{BDFEB9D8-00A2-4020-8E5D-94637DC44269}" srcId="{B97D75CE-E4E6-4E79-BFFC-E8386D4ECAD3}" destId="{FB211FEA-9930-4344-B443-29A47751D272}" srcOrd="7" destOrd="0" parTransId="{02D77F47-4E38-4C62-84C0-26A3FE82324B}" sibTransId="{DB21140F-5AC5-42CC-926E-73EC59F1E1DF}"/>
    <dgm:cxn modelId="{B8DA5293-D460-470B-B21B-7BB703A0CAAA}" type="presOf" srcId="{D2277155-7CD8-429E-92A3-070BC4B6FFC1}" destId="{8B1675EE-BED2-4EF3-9568-5B0853C51342}" srcOrd="0" destOrd="0" presId="urn:microsoft.com/office/officeart/2008/layout/BendingPictureCaption"/>
    <dgm:cxn modelId="{25E8C3E2-D424-4FAF-A430-42D8141F22A7}" type="presOf" srcId="{3CF34ADD-2DF3-4721-B8A3-43F7D7EEA033}" destId="{E2476A07-DBB3-4123-836F-FD94842550FA}" srcOrd="0" destOrd="0" presId="urn:microsoft.com/office/officeart/2008/layout/BendingPictureCaption"/>
    <dgm:cxn modelId="{2A9ACF0E-891A-4BBE-A461-8A66A8C4712D}" srcId="{B97D75CE-E4E6-4E79-BFFC-E8386D4ECAD3}" destId="{A6D40319-C9D2-462A-9A75-2671C6C3E862}" srcOrd="0" destOrd="0" parTransId="{D6BBA4CA-0F78-43E1-BD76-81539C521007}" sibTransId="{D688E38D-BE9F-4EAC-9B5A-A3E9B789347A}"/>
    <dgm:cxn modelId="{4D9DB205-8C28-440D-BFD7-3AD4DEF62FC6}" srcId="{B97D75CE-E4E6-4E79-BFFC-E8386D4ECAD3}" destId="{530279CD-E206-4844-9E3E-2250A670F535}" srcOrd="4" destOrd="0" parTransId="{FA89BC8B-A27B-4DC3-8E22-AF290CE3FCD7}" sibTransId="{A7BF79FD-F29C-4B95-8831-B256699608B9}"/>
    <dgm:cxn modelId="{5F855150-C5D8-4911-8DD5-E5AC407CE06A}" type="presOf" srcId="{A6D40319-C9D2-462A-9A75-2671C6C3E862}" destId="{CD4FFF34-2D75-4377-A792-65569EEA51AB}" srcOrd="0" destOrd="0" presId="urn:microsoft.com/office/officeart/2008/layout/BendingPictureCaption"/>
    <dgm:cxn modelId="{A41CF5D6-4A45-4B8E-8CDB-EAC11DF6A398}" type="presOf" srcId="{530279CD-E206-4844-9E3E-2250A670F535}" destId="{A2C62E17-5516-455F-9B56-E901C6E32E7E}" srcOrd="0" destOrd="0" presId="urn:microsoft.com/office/officeart/2008/layout/BendingPictureCaption"/>
    <dgm:cxn modelId="{AC8B0361-10D1-4AC8-B499-6A2016F0226C}" srcId="{B97D75CE-E4E6-4E79-BFFC-E8386D4ECAD3}" destId="{3CF34ADD-2DF3-4721-B8A3-43F7D7EEA033}" srcOrd="6" destOrd="0" parTransId="{074F8925-71E8-4E9C-A49A-1103CE214A9A}" sibTransId="{728C8E71-E233-4C25-AEC8-ED701E8489E1}"/>
    <dgm:cxn modelId="{B2314E83-02A6-48B3-98A0-873197243BDB}" srcId="{B97D75CE-E4E6-4E79-BFFC-E8386D4ECAD3}" destId="{D2277155-7CD8-429E-92A3-070BC4B6FFC1}" srcOrd="5" destOrd="0" parTransId="{F1389F76-9F93-4BB3-B94A-2F557DEF798D}" sibTransId="{0410E843-5572-499C-9D1B-7DD8CCC882DE}"/>
    <dgm:cxn modelId="{AC76042F-90D8-4ACB-AB49-1D7473964BF1}" srcId="{B97D75CE-E4E6-4E79-BFFC-E8386D4ECAD3}" destId="{1B24E11F-045B-4403-9CA7-133BD8D8BA51}" srcOrd="3" destOrd="0" parTransId="{D8056975-EE2B-4FFA-9791-9EFDE318BC7E}" sibTransId="{D33099CE-CF18-4898-996D-E37366657398}"/>
    <dgm:cxn modelId="{5D62297C-A6A2-41A5-BBC1-D3DC8CAC5FCD}" type="presOf" srcId="{87B2F130-B8EA-4CA7-829A-E7D1C799CEFA}" destId="{54D40691-F3DD-48E6-91A0-B4CE2ACA84A7}" srcOrd="0" destOrd="0" presId="urn:microsoft.com/office/officeart/2008/layout/BendingPictureCaption"/>
    <dgm:cxn modelId="{48256250-EE7A-4CA8-BA0B-DA0FB164E949}" type="presOf" srcId="{B97D75CE-E4E6-4E79-BFFC-E8386D4ECAD3}" destId="{EA809EA0-E7A2-424B-8DE3-289A1C1A05E4}" srcOrd="0" destOrd="0" presId="urn:microsoft.com/office/officeart/2008/layout/BendingPictureCaption"/>
    <dgm:cxn modelId="{9D513816-208C-4EAD-9D29-F962EDB15527}" type="presOf" srcId="{FB211FEA-9930-4344-B443-29A47751D272}" destId="{5B19C8F6-DD52-4307-A8CE-4F173E2DE0AD}" srcOrd="0" destOrd="0" presId="urn:microsoft.com/office/officeart/2008/layout/BendingPictureCaption"/>
    <dgm:cxn modelId="{2963B079-D90D-4E5A-A649-AC74344FB835}" srcId="{B97D75CE-E4E6-4E79-BFFC-E8386D4ECAD3}" destId="{87B2F130-B8EA-4CA7-829A-E7D1C799CEFA}" srcOrd="1" destOrd="0" parTransId="{A7F6CC3B-C1D4-4970-B98F-C825C40B71E0}" sibTransId="{F98517A6-4153-4960-ABF6-29110AAB9491}"/>
    <dgm:cxn modelId="{845B1756-8E9A-4EC0-A117-985DC5170C49}" type="presParOf" srcId="{EA809EA0-E7A2-424B-8DE3-289A1C1A05E4}" destId="{F064B035-9B20-4AF4-9218-D4D424EDEC20}" srcOrd="0" destOrd="0" presId="urn:microsoft.com/office/officeart/2008/layout/BendingPictureCaption"/>
    <dgm:cxn modelId="{42CB6A8F-CEC3-4B0D-9D3D-60B72EFB546B}" type="presParOf" srcId="{F064B035-9B20-4AF4-9218-D4D424EDEC20}" destId="{F3FF1969-8B6D-4FBF-BE7B-06F9FE8F8120}" srcOrd="0" destOrd="0" presId="urn:microsoft.com/office/officeart/2008/layout/BendingPictureCaption"/>
    <dgm:cxn modelId="{9AE6B763-54C5-45A0-9E96-86B012C235BE}" type="presParOf" srcId="{F064B035-9B20-4AF4-9218-D4D424EDEC20}" destId="{CD4FFF34-2D75-4377-A792-65569EEA51AB}" srcOrd="1" destOrd="0" presId="urn:microsoft.com/office/officeart/2008/layout/BendingPictureCaption"/>
    <dgm:cxn modelId="{F1AF9189-C0CC-4AD0-9136-A607E3937E74}" type="presParOf" srcId="{EA809EA0-E7A2-424B-8DE3-289A1C1A05E4}" destId="{3114F950-D520-46DA-A0EB-A51BACA44383}" srcOrd="1" destOrd="0" presId="urn:microsoft.com/office/officeart/2008/layout/BendingPictureCaption"/>
    <dgm:cxn modelId="{AFFEC2BC-4507-47C2-9EEF-05B831A49542}" type="presParOf" srcId="{EA809EA0-E7A2-424B-8DE3-289A1C1A05E4}" destId="{07B323F6-C1CB-4A57-A746-586EAD1525C0}" srcOrd="2" destOrd="0" presId="urn:microsoft.com/office/officeart/2008/layout/BendingPictureCaption"/>
    <dgm:cxn modelId="{0EAB7CA4-EEF1-40BF-9B34-9FF3878DDE73}" type="presParOf" srcId="{07B323F6-C1CB-4A57-A746-586EAD1525C0}" destId="{2D194E85-5E24-44FE-9077-56051D8D316B}" srcOrd="0" destOrd="0" presId="urn:microsoft.com/office/officeart/2008/layout/BendingPictureCaption"/>
    <dgm:cxn modelId="{16DA16FB-1C90-450D-A0B9-429E53784851}" type="presParOf" srcId="{07B323F6-C1CB-4A57-A746-586EAD1525C0}" destId="{54D40691-F3DD-48E6-91A0-B4CE2ACA84A7}" srcOrd="1" destOrd="0" presId="urn:microsoft.com/office/officeart/2008/layout/BendingPictureCaption"/>
    <dgm:cxn modelId="{285CCE8D-8C63-4389-B17D-C80EB5CD636C}" type="presParOf" srcId="{EA809EA0-E7A2-424B-8DE3-289A1C1A05E4}" destId="{34B92C8F-6675-4352-A373-7598C8FBCE48}" srcOrd="3" destOrd="0" presId="urn:microsoft.com/office/officeart/2008/layout/BendingPictureCaption"/>
    <dgm:cxn modelId="{AE396905-4AA8-400A-BE3E-AA148EBEE32F}" type="presParOf" srcId="{EA809EA0-E7A2-424B-8DE3-289A1C1A05E4}" destId="{755FC3C0-81B7-418C-B534-AD118A3D52F5}" srcOrd="4" destOrd="0" presId="urn:microsoft.com/office/officeart/2008/layout/BendingPictureCaption"/>
    <dgm:cxn modelId="{91960798-455E-4D21-A9D6-07F9517DE60B}" type="presParOf" srcId="{755FC3C0-81B7-418C-B534-AD118A3D52F5}" destId="{724F078D-0DB9-47AA-8B95-7A5FB945B92D}" srcOrd="0" destOrd="0" presId="urn:microsoft.com/office/officeart/2008/layout/BendingPictureCaption"/>
    <dgm:cxn modelId="{4162B515-231A-421D-A965-F6EFA04BFB0B}" type="presParOf" srcId="{755FC3C0-81B7-418C-B534-AD118A3D52F5}" destId="{55844B29-3120-439E-A352-FBFD281D4B33}" srcOrd="1" destOrd="0" presId="urn:microsoft.com/office/officeart/2008/layout/BendingPictureCaption"/>
    <dgm:cxn modelId="{B1195C7C-2C5D-4E13-B4D4-9A6250816172}" type="presParOf" srcId="{EA809EA0-E7A2-424B-8DE3-289A1C1A05E4}" destId="{41FE125E-C350-4E04-8448-D9CA002E1FD2}" srcOrd="5" destOrd="0" presId="urn:microsoft.com/office/officeart/2008/layout/BendingPictureCaption"/>
    <dgm:cxn modelId="{839F14F7-A0A4-480C-90D5-E200FC19CB4F}" type="presParOf" srcId="{EA809EA0-E7A2-424B-8DE3-289A1C1A05E4}" destId="{71E744AF-43CA-4825-A053-C92CC972D803}" srcOrd="6" destOrd="0" presId="urn:microsoft.com/office/officeart/2008/layout/BendingPictureCaption"/>
    <dgm:cxn modelId="{B7004451-5E3F-43EA-AAA7-AF9903EB774C}" type="presParOf" srcId="{71E744AF-43CA-4825-A053-C92CC972D803}" destId="{D2F44280-A7F0-4AD9-AD5D-D096A6760FD5}" srcOrd="0" destOrd="0" presId="urn:microsoft.com/office/officeart/2008/layout/BendingPictureCaption"/>
    <dgm:cxn modelId="{B25BE72A-A950-4923-B7C0-843A9C3980FA}" type="presParOf" srcId="{71E744AF-43CA-4825-A053-C92CC972D803}" destId="{ABC80421-8623-4D0E-A177-336648430EDE}" srcOrd="1" destOrd="0" presId="urn:microsoft.com/office/officeart/2008/layout/BendingPictureCaption"/>
    <dgm:cxn modelId="{8561EF68-7AD6-4C00-8231-6A066993F37B}" type="presParOf" srcId="{EA809EA0-E7A2-424B-8DE3-289A1C1A05E4}" destId="{A432EAE1-BD7F-4447-A139-BCA8A66F11A4}" srcOrd="7" destOrd="0" presId="urn:microsoft.com/office/officeart/2008/layout/BendingPictureCaption"/>
    <dgm:cxn modelId="{8C20BE9A-0DE0-4C78-B224-7567270C6545}" type="presParOf" srcId="{EA809EA0-E7A2-424B-8DE3-289A1C1A05E4}" destId="{1AC0CD6E-22EE-416A-828A-3370DB8C1623}" srcOrd="8" destOrd="0" presId="urn:microsoft.com/office/officeart/2008/layout/BendingPictureCaption"/>
    <dgm:cxn modelId="{2AAB8877-17AB-4B19-9A61-1DD4E1AB578D}" type="presParOf" srcId="{1AC0CD6E-22EE-416A-828A-3370DB8C1623}" destId="{EE0E96EB-ADEB-4290-9DA6-66033D3C480C}" srcOrd="0" destOrd="0" presId="urn:microsoft.com/office/officeart/2008/layout/BendingPictureCaption"/>
    <dgm:cxn modelId="{88591932-C21A-4384-9863-2C3FD689F5F4}" type="presParOf" srcId="{1AC0CD6E-22EE-416A-828A-3370DB8C1623}" destId="{A2C62E17-5516-455F-9B56-E901C6E32E7E}" srcOrd="1" destOrd="0" presId="urn:microsoft.com/office/officeart/2008/layout/BendingPictureCaption"/>
    <dgm:cxn modelId="{D180F5B1-8B26-4301-A60F-4C2E7105E151}" type="presParOf" srcId="{EA809EA0-E7A2-424B-8DE3-289A1C1A05E4}" destId="{6C16C015-E100-4FE3-8058-F202F4B2E80D}" srcOrd="9" destOrd="0" presId="urn:microsoft.com/office/officeart/2008/layout/BendingPictureCaption"/>
    <dgm:cxn modelId="{438C051D-015E-4E15-BAAA-8686B0B8CD1F}" type="presParOf" srcId="{EA809EA0-E7A2-424B-8DE3-289A1C1A05E4}" destId="{D4B55366-33C9-4B1B-93D0-0ED5B9FEEB28}" srcOrd="10" destOrd="0" presId="urn:microsoft.com/office/officeart/2008/layout/BendingPictureCaption"/>
    <dgm:cxn modelId="{B60B6F53-2F68-4C2F-86C9-C1FF55C0B3FF}" type="presParOf" srcId="{D4B55366-33C9-4B1B-93D0-0ED5B9FEEB28}" destId="{582DDB7F-B05F-4C23-807F-7F2F2A06D706}" srcOrd="0" destOrd="0" presId="urn:microsoft.com/office/officeart/2008/layout/BendingPictureCaption"/>
    <dgm:cxn modelId="{6560F2FD-DD1D-444E-B4B7-5F2F7B7ECE22}" type="presParOf" srcId="{D4B55366-33C9-4B1B-93D0-0ED5B9FEEB28}" destId="{8B1675EE-BED2-4EF3-9568-5B0853C51342}" srcOrd="1" destOrd="0" presId="urn:microsoft.com/office/officeart/2008/layout/BendingPictureCaption"/>
    <dgm:cxn modelId="{1129AF61-F6A8-484B-9B24-C53E5016691E}" type="presParOf" srcId="{EA809EA0-E7A2-424B-8DE3-289A1C1A05E4}" destId="{E50FBE20-A621-4750-9AA4-2C32E76DF8C8}" srcOrd="11" destOrd="0" presId="urn:microsoft.com/office/officeart/2008/layout/BendingPictureCaption"/>
    <dgm:cxn modelId="{6E0F61C4-11FC-4479-A3C7-717F1AB4BE4F}" type="presParOf" srcId="{EA809EA0-E7A2-424B-8DE3-289A1C1A05E4}" destId="{115054C6-6FF3-4694-8565-E86FDE7EEB26}" srcOrd="12" destOrd="0" presId="urn:microsoft.com/office/officeart/2008/layout/BendingPictureCaption"/>
    <dgm:cxn modelId="{5A2FFCD5-F950-489B-91A3-8DCF23F1B3E8}" type="presParOf" srcId="{115054C6-6FF3-4694-8565-E86FDE7EEB26}" destId="{094B13C2-7413-4FA8-9B85-9F5467AC3992}" srcOrd="0" destOrd="0" presId="urn:microsoft.com/office/officeart/2008/layout/BendingPictureCaption"/>
    <dgm:cxn modelId="{04E3D04C-2B06-4C70-8B29-A8885B5CB3A9}" type="presParOf" srcId="{115054C6-6FF3-4694-8565-E86FDE7EEB26}" destId="{E2476A07-DBB3-4123-836F-FD94842550FA}" srcOrd="1" destOrd="0" presId="urn:microsoft.com/office/officeart/2008/layout/BendingPictureCaption"/>
    <dgm:cxn modelId="{DE6BEC6B-2EB8-41FD-8236-B23E4F03CD5E}" type="presParOf" srcId="{EA809EA0-E7A2-424B-8DE3-289A1C1A05E4}" destId="{61ACC544-7DF9-4CA0-A50E-0376121A78EC}" srcOrd="13" destOrd="0" presId="urn:microsoft.com/office/officeart/2008/layout/BendingPictureCaption"/>
    <dgm:cxn modelId="{04EC26F9-A9DC-489D-863C-5126B42274CA}" type="presParOf" srcId="{EA809EA0-E7A2-424B-8DE3-289A1C1A05E4}" destId="{784450F5-ED80-463F-BF22-0CEDF6068E83}" srcOrd="14" destOrd="0" presId="urn:microsoft.com/office/officeart/2008/layout/BendingPictureCaption"/>
    <dgm:cxn modelId="{B0EA2E87-C98F-43A0-83A4-F6903B75608F}" type="presParOf" srcId="{784450F5-ED80-463F-BF22-0CEDF6068E83}" destId="{119F6272-C406-4015-8B33-22801C564687}" srcOrd="0" destOrd="0" presId="urn:microsoft.com/office/officeart/2008/layout/BendingPictureCaption"/>
    <dgm:cxn modelId="{4E4711E1-9B49-47C2-89D0-4C7AFB5C657E}" type="presParOf" srcId="{784450F5-ED80-463F-BF22-0CEDF6068E83}" destId="{5B19C8F6-DD52-4307-A8CE-4F173E2DE0A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58264A-AFBD-4EAC-8EB9-62509C7BB919}"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n-US"/>
        </a:p>
      </dgm:t>
    </dgm:pt>
    <dgm:pt modelId="{B69FE866-8657-4972-9B37-E7B9B07B275E}">
      <dgm:prSet phldrT="[Text]"/>
      <dgm:spPr/>
      <dgm:t>
        <a:bodyPr/>
        <a:lstStyle/>
        <a:p>
          <a:r>
            <a:rPr lang="en-US" smtClean="0">
              <a:latin typeface="Franklin Gothic Medium Cond" panose="020B0606030402020204" pitchFamily="34" charset="0"/>
            </a:rPr>
            <a:t>Custom Duty (10%) </a:t>
          </a:r>
          <a:endParaRPr lang="en-US" dirty="0">
            <a:latin typeface="Franklin Gothic Medium Cond" panose="020B0606030402020204" pitchFamily="34" charset="0"/>
          </a:endParaRPr>
        </a:p>
      </dgm:t>
    </dgm:pt>
    <dgm:pt modelId="{18EA7FA4-4992-41B3-AFC1-C0E8E9C1739B}" type="parTrans" cxnId="{AC9E91C8-C9C9-4008-8794-4FBFFA0D42D2}">
      <dgm:prSet/>
      <dgm:spPr/>
      <dgm:t>
        <a:bodyPr/>
        <a:lstStyle/>
        <a:p>
          <a:endParaRPr lang="en-US"/>
        </a:p>
      </dgm:t>
    </dgm:pt>
    <dgm:pt modelId="{9A5DAEAB-5378-4529-A1EB-EE9FE7BB8B67}" type="sibTrans" cxnId="{AC9E91C8-C9C9-4008-8794-4FBFFA0D42D2}">
      <dgm:prSet/>
      <dgm:spPr/>
      <dgm:t>
        <a:bodyPr/>
        <a:lstStyle/>
        <a:p>
          <a:endParaRPr lang="en-US"/>
        </a:p>
      </dgm:t>
    </dgm:pt>
    <dgm:pt modelId="{960BC03E-3ED2-4633-A489-2EF4DE6788BF}">
      <dgm:prSet phldrT="[Text]"/>
      <dgm:spPr/>
      <dgm:t>
        <a:bodyPr/>
        <a:lstStyle/>
        <a:p>
          <a:r>
            <a:rPr lang="en-US" dirty="0" smtClean="0">
              <a:latin typeface="Franklin Gothic Medium Cond" panose="020B0606030402020204" pitchFamily="34" charset="0"/>
            </a:rPr>
            <a:t>IIB</a:t>
          </a:r>
          <a:endParaRPr lang="en-US" dirty="0">
            <a:latin typeface="Franklin Gothic Medium Cond" panose="020B0606030402020204" pitchFamily="34" charset="0"/>
          </a:endParaRPr>
        </a:p>
      </dgm:t>
    </dgm:pt>
    <dgm:pt modelId="{7F4CA0D8-7F14-4F66-A132-F1F48734FBB2}" type="parTrans" cxnId="{3B253E58-5432-4EB1-A682-A94F7907350D}">
      <dgm:prSet/>
      <dgm:spPr/>
      <dgm:t>
        <a:bodyPr/>
        <a:lstStyle/>
        <a:p>
          <a:endParaRPr lang="en-US"/>
        </a:p>
      </dgm:t>
    </dgm:pt>
    <dgm:pt modelId="{D5992C53-26B8-471D-9A00-783993B49989}" type="sibTrans" cxnId="{3B253E58-5432-4EB1-A682-A94F7907350D}">
      <dgm:prSet/>
      <dgm:spPr/>
      <dgm:t>
        <a:bodyPr/>
        <a:lstStyle/>
        <a:p>
          <a:endParaRPr lang="en-US"/>
        </a:p>
      </dgm:t>
    </dgm:pt>
    <dgm:pt modelId="{90BE1E58-CEA0-4F52-8D06-84144E26D4A8}">
      <dgm:prSet phldrT="[Text]"/>
      <dgm:spPr>
        <a:solidFill>
          <a:srgbClr val="7030A0"/>
        </a:solidFill>
      </dgm:spPr>
      <dgm:t>
        <a:bodyPr/>
        <a:lstStyle/>
        <a:p>
          <a:r>
            <a:rPr lang="en-US" dirty="0" smtClean="0">
              <a:latin typeface="Franklin Gothic Medium Cond" panose="020B0606030402020204" pitchFamily="34" charset="0"/>
            </a:rPr>
            <a:t>Monetization Scheme</a:t>
          </a:r>
          <a:endParaRPr lang="en-US" dirty="0">
            <a:latin typeface="Franklin Gothic Medium Cond" panose="020B0606030402020204" pitchFamily="34" charset="0"/>
          </a:endParaRPr>
        </a:p>
      </dgm:t>
    </dgm:pt>
    <dgm:pt modelId="{CDCF345E-A07D-4AC4-88F4-3378AE2999C7}" type="parTrans" cxnId="{31953638-35C3-4440-84AC-26C403336E3B}">
      <dgm:prSet/>
      <dgm:spPr/>
      <dgm:t>
        <a:bodyPr/>
        <a:lstStyle/>
        <a:p>
          <a:endParaRPr lang="en-US"/>
        </a:p>
      </dgm:t>
    </dgm:pt>
    <dgm:pt modelId="{3966437B-54C0-4062-89C1-5F05F589F636}" type="sibTrans" cxnId="{31953638-35C3-4440-84AC-26C403336E3B}">
      <dgm:prSet/>
      <dgm:spPr/>
      <dgm:t>
        <a:bodyPr/>
        <a:lstStyle/>
        <a:p>
          <a:endParaRPr lang="en-US"/>
        </a:p>
      </dgm:t>
    </dgm:pt>
    <dgm:pt modelId="{974F2C4E-7322-4E45-8456-E462B7887B7B}">
      <dgm:prSet phldrT="[Text]"/>
      <dgm:spPr>
        <a:solidFill>
          <a:srgbClr val="7030A0"/>
        </a:solidFill>
      </dgm:spPr>
      <dgm:t>
        <a:bodyPr/>
        <a:lstStyle/>
        <a:p>
          <a:r>
            <a:rPr lang="en-US" dirty="0" smtClean="0">
              <a:latin typeface="Franklin Gothic Medium Cond" panose="020B0606030402020204" pitchFamily="34" charset="0"/>
            </a:rPr>
            <a:t>Ashok Coins</a:t>
          </a:r>
          <a:endParaRPr lang="en-US" dirty="0">
            <a:latin typeface="Franklin Gothic Medium Cond" panose="020B0606030402020204" pitchFamily="34" charset="0"/>
          </a:endParaRPr>
        </a:p>
      </dgm:t>
    </dgm:pt>
    <dgm:pt modelId="{988D91D7-8FBF-4D8C-9D98-53D5AA19050D}" type="parTrans" cxnId="{8F9F1AEF-490F-4181-B280-EFF6E43CE7D8}">
      <dgm:prSet/>
      <dgm:spPr/>
      <dgm:t>
        <a:bodyPr/>
        <a:lstStyle/>
        <a:p>
          <a:endParaRPr lang="en-US"/>
        </a:p>
      </dgm:t>
    </dgm:pt>
    <dgm:pt modelId="{AD6F3B3A-52C7-4EEC-A2E3-30F6FADEB469}" type="sibTrans" cxnId="{8F9F1AEF-490F-4181-B280-EFF6E43CE7D8}">
      <dgm:prSet/>
      <dgm:spPr/>
      <dgm:t>
        <a:bodyPr/>
        <a:lstStyle/>
        <a:p>
          <a:endParaRPr lang="en-US"/>
        </a:p>
      </dgm:t>
    </dgm:pt>
    <dgm:pt modelId="{5C212623-261F-4BB8-BE31-06945BFCE675}">
      <dgm:prSet phldrT="[Text]"/>
      <dgm:spPr/>
      <dgm:t>
        <a:bodyPr/>
        <a:lstStyle/>
        <a:p>
          <a:r>
            <a:rPr lang="en-US" strike="sngStrike" dirty="0" smtClean="0">
              <a:latin typeface="Franklin Gothic Medium Cond" panose="020B0606030402020204" pitchFamily="34" charset="0"/>
            </a:rPr>
            <a:t>80:20 Rule</a:t>
          </a:r>
          <a:endParaRPr lang="en-US" strike="sngStrike" dirty="0">
            <a:latin typeface="Franklin Gothic Medium Cond" panose="020B0606030402020204" pitchFamily="34" charset="0"/>
          </a:endParaRPr>
        </a:p>
      </dgm:t>
    </dgm:pt>
    <dgm:pt modelId="{E3EDAEE8-2084-449B-B658-73453A684854}" type="parTrans" cxnId="{66EE18B2-144A-47A8-A447-F232997458F2}">
      <dgm:prSet/>
      <dgm:spPr/>
      <dgm:t>
        <a:bodyPr/>
        <a:lstStyle/>
        <a:p>
          <a:endParaRPr lang="en-US"/>
        </a:p>
      </dgm:t>
    </dgm:pt>
    <dgm:pt modelId="{43C5C428-B2BC-44D9-AA02-EF4F7E62C825}" type="sibTrans" cxnId="{66EE18B2-144A-47A8-A447-F232997458F2}">
      <dgm:prSet/>
      <dgm:spPr/>
      <dgm:t>
        <a:bodyPr/>
        <a:lstStyle/>
        <a:p>
          <a:endParaRPr lang="en-US"/>
        </a:p>
      </dgm:t>
    </dgm:pt>
    <dgm:pt modelId="{90B7F10A-B703-4128-ADFA-A7E6D2BE2CE1}">
      <dgm:prSet phldrT="[Text]"/>
      <dgm:spPr>
        <a:solidFill>
          <a:srgbClr val="7030A0"/>
        </a:solidFill>
      </dgm:spPr>
      <dgm:t>
        <a:bodyPr/>
        <a:lstStyle/>
        <a:p>
          <a:r>
            <a:rPr lang="en-US" dirty="0" smtClean="0">
              <a:latin typeface="Franklin Gothic Medium Cond" panose="020B0606030402020204" pitchFamily="34" charset="0"/>
            </a:rPr>
            <a:t>Sovereign Gold Bond</a:t>
          </a:r>
          <a:endParaRPr lang="en-US" dirty="0">
            <a:latin typeface="Franklin Gothic Medium Cond" panose="020B0606030402020204" pitchFamily="34" charset="0"/>
          </a:endParaRPr>
        </a:p>
      </dgm:t>
    </dgm:pt>
    <dgm:pt modelId="{27A7E683-CB33-47E1-A1DE-4B686D755DC9}" type="parTrans" cxnId="{093825A4-B252-4259-A60A-B16A24D9281F}">
      <dgm:prSet/>
      <dgm:spPr/>
      <dgm:t>
        <a:bodyPr/>
        <a:lstStyle/>
        <a:p>
          <a:endParaRPr lang="en-US"/>
        </a:p>
      </dgm:t>
    </dgm:pt>
    <dgm:pt modelId="{BDE752F7-EC10-493D-8353-4944E242921A}" type="sibTrans" cxnId="{093825A4-B252-4259-A60A-B16A24D9281F}">
      <dgm:prSet/>
      <dgm:spPr/>
      <dgm:t>
        <a:bodyPr/>
        <a:lstStyle/>
        <a:p>
          <a:endParaRPr lang="en-US"/>
        </a:p>
      </dgm:t>
    </dgm:pt>
    <dgm:pt modelId="{6D5D45E2-E908-46E3-B4AF-84BC3769FA86}" type="pres">
      <dgm:prSet presAssocID="{0B58264A-AFBD-4EAC-8EB9-62509C7BB919}" presName="linearFlow" presStyleCnt="0">
        <dgm:presLayoutVars>
          <dgm:dir/>
          <dgm:resizeHandles val="exact"/>
        </dgm:presLayoutVars>
      </dgm:prSet>
      <dgm:spPr/>
      <dgm:t>
        <a:bodyPr/>
        <a:lstStyle/>
        <a:p>
          <a:endParaRPr lang="en-US"/>
        </a:p>
      </dgm:t>
    </dgm:pt>
    <dgm:pt modelId="{CB3884C5-2318-4D79-8FB5-CCAE92F3D91B}" type="pres">
      <dgm:prSet presAssocID="{B69FE866-8657-4972-9B37-E7B9B07B275E}" presName="composite" presStyleCnt="0"/>
      <dgm:spPr/>
    </dgm:pt>
    <dgm:pt modelId="{B3CFE720-543A-4561-9611-4D208B0EF54D}" type="pres">
      <dgm:prSet presAssocID="{B69FE866-8657-4972-9B37-E7B9B07B275E}" presName="imgShp" presStyleLbl="fgImgPlace1" presStyleIdx="0" presStyleCnt="6"/>
      <dgm:spPr/>
    </dgm:pt>
    <dgm:pt modelId="{164A54B0-0A85-4B58-823C-E0033BF11FBC}" type="pres">
      <dgm:prSet presAssocID="{B69FE866-8657-4972-9B37-E7B9B07B275E}" presName="txShp" presStyleLbl="node1" presStyleIdx="0" presStyleCnt="6">
        <dgm:presLayoutVars>
          <dgm:bulletEnabled val="1"/>
        </dgm:presLayoutVars>
      </dgm:prSet>
      <dgm:spPr/>
      <dgm:t>
        <a:bodyPr/>
        <a:lstStyle/>
        <a:p>
          <a:endParaRPr lang="en-US"/>
        </a:p>
      </dgm:t>
    </dgm:pt>
    <dgm:pt modelId="{14C3A1B6-A305-44C2-AF03-E01D67B3E5F3}" type="pres">
      <dgm:prSet presAssocID="{9A5DAEAB-5378-4529-A1EB-EE9FE7BB8B67}" presName="spacing" presStyleCnt="0"/>
      <dgm:spPr/>
    </dgm:pt>
    <dgm:pt modelId="{D9047D83-31E6-4447-A9CC-28D6D586E8D5}" type="pres">
      <dgm:prSet presAssocID="{5C212623-261F-4BB8-BE31-06945BFCE675}" presName="composite" presStyleCnt="0"/>
      <dgm:spPr/>
    </dgm:pt>
    <dgm:pt modelId="{1A32A6A5-5362-4A7C-BE5C-E52C9DAE26A7}" type="pres">
      <dgm:prSet presAssocID="{5C212623-261F-4BB8-BE31-06945BFCE675}" presName="imgShp" presStyleLbl="fgImgPlace1" presStyleIdx="1" presStyleCnt="6"/>
      <dgm:spPr/>
    </dgm:pt>
    <dgm:pt modelId="{2AA58245-41B2-4C3F-A7E3-62F5A8F8F1DC}" type="pres">
      <dgm:prSet presAssocID="{5C212623-261F-4BB8-BE31-06945BFCE675}" presName="txShp" presStyleLbl="node1" presStyleIdx="1" presStyleCnt="6">
        <dgm:presLayoutVars>
          <dgm:bulletEnabled val="1"/>
        </dgm:presLayoutVars>
      </dgm:prSet>
      <dgm:spPr/>
      <dgm:t>
        <a:bodyPr/>
        <a:lstStyle/>
        <a:p>
          <a:endParaRPr lang="en-US"/>
        </a:p>
      </dgm:t>
    </dgm:pt>
    <dgm:pt modelId="{AA3DDF1A-78CE-4A0A-9C72-96FFA68EF3F7}" type="pres">
      <dgm:prSet presAssocID="{43C5C428-B2BC-44D9-AA02-EF4F7E62C825}" presName="spacing" presStyleCnt="0"/>
      <dgm:spPr/>
    </dgm:pt>
    <dgm:pt modelId="{49EEAE6F-31C2-439A-9927-5657F9E6AC8E}" type="pres">
      <dgm:prSet presAssocID="{960BC03E-3ED2-4633-A489-2EF4DE6788BF}" presName="composite" presStyleCnt="0"/>
      <dgm:spPr/>
    </dgm:pt>
    <dgm:pt modelId="{7C9F64FE-71ED-43F6-9CAA-BF8160EEA631}" type="pres">
      <dgm:prSet presAssocID="{960BC03E-3ED2-4633-A489-2EF4DE6788BF}" presName="imgShp" presStyleLbl="fgImgPlace1" presStyleIdx="2" presStyleCnt="6"/>
      <dgm:spPr/>
    </dgm:pt>
    <dgm:pt modelId="{EB1ED7F1-A556-49F0-A5CD-7FE54C080981}" type="pres">
      <dgm:prSet presAssocID="{960BC03E-3ED2-4633-A489-2EF4DE6788BF}" presName="txShp" presStyleLbl="node1" presStyleIdx="2" presStyleCnt="6">
        <dgm:presLayoutVars>
          <dgm:bulletEnabled val="1"/>
        </dgm:presLayoutVars>
      </dgm:prSet>
      <dgm:spPr/>
      <dgm:t>
        <a:bodyPr/>
        <a:lstStyle/>
        <a:p>
          <a:endParaRPr lang="en-US"/>
        </a:p>
      </dgm:t>
    </dgm:pt>
    <dgm:pt modelId="{114D6A81-F298-4D42-8865-825E9F09E08B}" type="pres">
      <dgm:prSet presAssocID="{D5992C53-26B8-471D-9A00-783993B49989}" presName="spacing" presStyleCnt="0"/>
      <dgm:spPr/>
    </dgm:pt>
    <dgm:pt modelId="{97BB1A07-9C37-41FD-8890-9DBE5719C129}" type="pres">
      <dgm:prSet presAssocID="{90B7F10A-B703-4128-ADFA-A7E6D2BE2CE1}" presName="composite" presStyleCnt="0"/>
      <dgm:spPr/>
    </dgm:pt>
    <dgm:pt modelId="{1F0E56F0-DC99-4BBF-A0C7-DB51012E942E}" type="pres">
      <dgm:prSet presAssocID="{90B7F10A-B703-4128-ADFA-A7E6D2BE2CE1}" presName="imgShp" presStyleLbl="fgImgPlace1" presStyleIdx="3" presStyleCnt="6"/>
      <dgm:spPr/>
    </dgm:pt>
    <dgm:pt modelId="{59E4358C-1AB5-4F3E-BA1F-23C7DE06CA7B}" type="pres">
      <dgm:prSet presAssocID="{90B7F10A-B703-4128-ADFA-A7E6D2BE2CE1}" presName="txShp" presStyleLbl="node1" presStyleIdx="3" presStyleCnt="6">
        <dgm:presLayoutVars>
          <dgm:bulletEnabled val="1"/>
        </dgm:presLayoutVars>
      </dgm:prSet>
      <dgm:spPr/>
      <dgm:t>
        <a:bodyPr/>
        <a:lstStyle/>
        <a:p>
          <a:endParaRPr lang="en-US"/>
        </a:p>
      </dgm:t>
    </dgm:pt>
    <dgm:pt modelId="{EEB4783A-D900-43BF-BE91-1754A831D934}" type="pres">
      <dgm:prSet presAssocID="{BDE752F7-EC10-493D-8353-4944E242921A}" presName="spacing" presStyleCnt="0"/>
      <dgm:spPr/>
    </dgm:pt>
    <dgm:pt modelId="{BB326E4E-F7EF-492D-8C2E-D9DB9A9B53F4}" type="pres">
      <dgm:prSet presAssocID="{90BE1E58-CEA0-4F52-8D06-84144E26D4A8}" presName="composite" presStyleCnt="0"/>
      <dgm:spPr/>
    </dgm:pt>
    <dgm:pt modelId="{0236F9F1-C7B9-4F5B-8A4A-23407D86F7AE}" type="pres">
      <dgm:prSet presAssocID="{90BE1E58-CEA0-4F52-8D06-84144E26D4A8}" presName="imgShp" presStyleLbl="fgImgPlace1" presStyleIdx="4" presStyleCnt="6"/>
      <dgm:spPr/>
    </dgm:pt>
    <dgm:pt modelId="{58766917-5393-4A10-832F-0502F614ED09}" type="pres">
      <dgm:prSet presAssocID="{90BE1E58-CEA0-4F52-8D06-84144E26D4A8}" presName="txShp" presStyleLbl="node1" presStyleIdx="4" presStyleCnt="6">
        <dgm:presLayoutVars>
          <dgm:bulletEnabled val="1"/>
        </dgm:presLayoutVars>
      </dgm:prSet>
      <dgm:spPr/>
      <dgm:t>
        <a:bodyPr/>
        <a:lstStyle/>
        <a:p>
          <a:endParaRPr lang="en-US"/>
        </a:p>
      </dgm:t>
    </dgm:pt>
    <dgm:pt modelId="{0265AC66-3F70-4B3B-B412-ECC7209825C1}" type="pres">
      <dgm:prSet presAssocID="{3966437B-54C0-4062-89C1-5F05F589F636}" presName="spacing" presStyleCnt="0"/>
      <dgm:spPr/>
    </dgm:pt>
    <dgm:pt modelId="{45F6BA59-973D-432B-BB2A-1A102A84FCCC}" type="pres">
      <dgm:prSet presAssocID="{974F2C4E-7322-4E45-8456-E462B7887B7B}" presName="composite" presStyleCnt="0"/>
      <dgm:spPr/>
    </dgm:pt>
    <dgm:pt modelId="{F9409325-F0EC-47D4-8A4A-3C21A13972CC}" type="pres">
      <dgm:prSet presAssocID="{974F2C4E-7322-4E45-8456-E462B7887B7B}" presName="imgShp" presStyleLbl="fgImgPlace1" presStyleIdx="5" presStyleCnt="6"/>
      <dgm:spPr/>
    </dgm:pt>
    <dgm:pt modelId="{18860A39-398A-4AF4-95FA-71838B55C41D}" type="pres">
      <dgm:prSet presAssocID="{974F2C4E-7322-4E45-8456-E462B7887B7B}" presName="txShp" presStyleLbl="node1" presStyleIdx="5" presStyleCnt="6">
        <dgm:presLayoutVars>
          <dgm:bulletEnabled val="1"/>
        </dgm:presLayoutVars>
      </dgm:prSet>
      <dgm:spPr/>
      <dgm:t>
        <a:bodyPr/>
        <a:lstStyle/>
        <a:p>
          <a:endParaRPr lang="en-US"/>
        </a:p>
      </dgm:t>
    </dgm:pt>
  </dgm:ptLst>
  <dgm:cxnLst>
    <dgm:cxn modelId="{D3A728F0-AB72-48BA-A270-B86DBC7E226E}" type="presOf" srcId="{5C212623-261F-4BB8-BE31-06945BFCE675}" destId="{2AA58245-41B2-4C3F-A7E3-62F5A8F8F1DC}" srcOrd="0" destOrd="0" presId="urn:microsoft.com/office/officeart/2005/8/layout/vList3"/>
    <dgm:cxn modelId="{66EE18B2-144A-47A8-A447-F232997458F2}" srcId="{0B58264A-AFBD-4EAC-8EB9-62509C7BB919}" destId="{5C212623-261F-4BB8-BE31-06945BFCE675}" srcOrd="1" destOrd="0" parTransId="{E3EDAEE8-2084-449B-B658-73453A684854}" sibTransId="{43C5C428-B2BC-44D9-AA02-EF4F7E62C825}"/>
    <dgm:cxn modelId="{58C1ADD4-ECA8-478C-B138-132D2ABDA6B7}" type="presOf" srcId="{B69FE866-8657-4972-9B37-E7B9B07B275E}" destId="{164A54B0-0A85-4B58-823C-E0033BF11FBC}" srcOrd="0" destOrd="0" presId="urn:microsoft.com/office/officeart/2005/8/layout/vList3"/>
    <dgm:cxn modelId="{8F9F1AEF-490F-4181-B280-EFF6E43CE7D8}" srcId="{0B58264A-AFBD-4EAC-8EB9-62509C7BB919}" destId="{974F2C4E-7322-4E45-8456-E462B7887B7B}" srcOrd="5" destOrd="0" parTransId="{988D91D7-8FBF-4D8C-9D98-53D5AA19050D}" sibTransId="{AD6F3B3A-52C7-4EEC-A2E3-30F6FADEB469}"/>
    <dgm:cxn modelId="{31953638-35C3-4440-84AC-26C403336E3B}" srcId="{0B58264A-AFBD-4EAC-8EB9-62509C7BB919}" destId="{90BE1E58-CEA0-4F52-8D06-84144E26D4A8}" srcOrd="4" destOrd="0" parTransId="{CDCF345E-A07D-4AC4-88F4-3378AE2999C7}" sibTransId="{3966437B-54C0-4062-89C1-5F05F589F636}"/>
    <dgm:cxn modelId="{400BB801-5AF7-4768-9BDB-EA9BCD9A29F8}" type="presOf" srcId="{974F2C4E-7322-4E45-8456-E462B7887B7B}" destId="{18860A39-398A-4AF4-95FA-71838B55C41D}" srcOrd="0" destOrd="0" presId="urn:microsoft.com/office/officeart/2005/8/layout/vList3"/>
    <dgm:cxn modelId="{AC9E91C8-C9C9-4008-8794-4FBFFA0D42D2}" srcId="{0B58264A-AFBD-4EAC-8EB9-62509C7BB919}" destId="{B69FE866-8657-4972-9B37-E7B9B07B275E}" srcOrd="0" destOrd="0" parTransId="{18EA7FA4-4992-41B3-AFC1-C0E8E9C1739B}" sibTransId="{9A5DAEAB-5378-4529-A1EB-EE9FE7BB8B67}"/>
    <dgm:cxn modelId="{093825A4-B252-4259-A60A-B16A24D9281F}" srcId="{0B58264A-AFBD-4EAC-8EB9-62509C7BB919}" destId="{90B7F10A-B703-4128-ADFA-A7E6D2BE2CE1}" srcOrd="3" destOrd="0" parTransId="{27A7E683-CB33-47E1-A1DE-4B686D755DC9}" sibTransId="{BDE752F7-EC10-493D-8353-4944E242921A}"/>
    <dgm:cxn modelId="{3B253E58-5432-4EB1-A682-A94F7907350D}" srcId="{0B58264A-AFBD-4EAC-8EB9-62509C7BB919}" destId="{960BC03E-3ED2-4633-A489-2EF4DE6788BF}" srcOrd="2" destOrd="0" parTransId="{7F4CA0D8-7F14-4F66-A132-F1F48734FBB2}" sibTransId="{D5992C53-26B8-471D-9A00-783993B49989}"/>
    <dgm:cxn modelId="{3A21BCB1-2968-4664-AFB0-407DF6FE6A13}" type="presOf" srcId="{90B7F10A-B703-4128-ADFA-A7E6D2BE2CE1}" destId="{59E4358C-1AB5-4F3E-BA1F-23C7DE06CA7B}" srcOrd="0" destOrd="0" presId="urn:microsoft.com/office/officeart/2005/8/layout/vList3"/>
    <dgm:cxn modelId="{A02C4DA9-B27F-4982-8B03-FB06509B5427}" type="presOf" srcId="{960BC03E-3ED2-4633-A489-2EF4DE6788BF}" destId="{EB1ED7F1-A556-49F0-A5CD-7FE54C080981}" srcOrd="0" destOrd="0" presId="urn:microsoft.com/office/officeart/2005/8/layout/vList3"/>
    <dgm:cxn modelId="{E7DEC0D8-F9C8-437A-94F3-DA2DAB33D947}" type="presOf" srcId="{90BE1E58-CEA0-4F52-8D06-84144E26D4A8}" destId="{58766917-5393-4A10-832F-0502F614ED09}" srcOrd="0" destOrd="0" presId="urn:microsoft.com/office/officeart/2005/8/layout/vList3"/>
    <dgm:cxn modelId="{AFF09D16-C18E-43FA-8D87-1178C6EAAD48}" type="presOf" srcId="{0B58264A-AFBD-4EAC-8EB9-62509C7BB919}" destId="{6D5D45E2-E908-46E3-B4AF-84BC3769FA86}" srcOrd="0" destOrd="0" presId="urn:microsoft.com/office/officeart/2005/8/layout/vList3"/>
    <dgm:cxn modelId="{4434959C-EA7D-4D62-9A8B-3CE21C5C126D}" type="presParOf" srcId="{6D5D45E2-E908-46E3-B4AF-84BC3769FA86}" destId="{CB3884C5-2318-4D79-8FB5-CCAE92F3D91B}" srcOrd="0" destOrd="0" presId="urn:microsoft.com/office/officeart/2005/8/layout/vList3"/>
    <dgm:cxn modelId="{9399636D-D119-4E6C-877A-3AFEC7C65E90}" type="presParOf" srcId="{CB3884C5-2318-4D79-8FB5-CCAE92F3D91B}" destId="{B3CFE720-543A-4561-9611-4D208B0EF54D}" srcOrd="0" destOrd="0" presId="urn:microsoft.com/office/officeart/2005/8/layout/vList3"/>
    <dgm:cxn modelId="{EB456191-BD30-466B-9EBE-A3230EABDED9}" type="presParOf" srcId="{CB3884C5-2318-4D79-8FB5-CCAE92F3D91B}" destId="{164A54B0-0A85-4B58-823C-E0033BF11FBC}" srcOrd="1" destOrd="0" presId="urn:microsoft.com/office/officeart/2005/8/layout/vList3"/>
    <dgm:cxn modelId="{D8CF930D-E6C4-45C1-AF81-B27702A00B2D}" type="presParOf" srcId="{6D5D45E2-E908-46E3-B4AF-84BC3769FA86}" destId="{14C3A1B6-A305-44C2-AF03-E01D67B3E5F3}" srcOrd="1" destOrd="0" presId="urn:microsoft.com/office/officeart/2005/8/layout/vList3"/>
    <dgm:cxn modelId="{D51EA403-0E2B-4AF6-9695-518EBA48D8BE}" type="presParOf" srcId="{6D5D45E2-E908-46E3-B4AF-84BC3769FA86}" destId="{D9047D83-31E6-4447-A9CC-28D6D586E8D5}" srcOrd="2" destOrd="0" presId="urn:microsoft.com/office/officeart/2005/8/layout/vList3"/>
    <dgm:cxn modelId="{6982AC11-BF44-4416-9C32-B8E7B5EB60D1}" type="presParOf" srcId="{D9047D83-31E6-4447-A9CC-28D6D586E8D5}" destId="{1A32A6A5-5362-4A7C-BE5C-E52C9DAE26A7}" srcOrd="0" destOrd="0" presId="urn:microsoft.com/office/officeart/2005/8/layout/vList3"/>
    <dgm:cxn modelId="{CCA6051F-DA57-4443-AFF0-DF975FCF167A}" type="presParOf" srcId="{D9047D83-31E6-4447-A9CC-28D6D586E8D5}" destId="{2AA58245-41B2-4C3F-A7E3-62F5A8F8F1DC}" srcOrd="1" destOrd="0" presId="urn:microsoft.com/office/officeart/2005/8/layout/vList3"/>
    <dgm:cxn modelId="{31923A6E-37F8-4811-9732-25AD4B0077AD}" type="presParOf" srcId="{6D5D45E2-E908-46E3-B4AF-84BC3769FA86}" destId="{AA3DDF1A-78CE-4A0A-9C72-96FFA68EF3F7}" srcOrd="3" destOrd="0" presId="urn:microsoft.com/office/officeart/2005/8/layout/vList3"/>
    <dgm:cxn modelId="{F881CDFF-4CA2-465A-A236-A744EB228E4D}" type="presParOf" srcId="{6D5D45E2-E908-46E3-B4AF-84BC3769FA86}" destId="{49EEAE6F-31C2-439A-9927-5657F9E6AC8E}" srcOrd="4" destOrd="0" presId="urn:microsoft.com/office/officeart/2005/8/layout/vList3"/>
    <dgm:cxn modelId="{ACAA0D53-B86F-4A13-AE1E-65C830BAB5F9}" type="presParOf" srcId="{49EEAE6F-31C2-439A-9927-5657F9E6AC8E}" destId="{7C9F64FE-71ED-43F6-9CAA-BF8160EEA631}" srcOrd="0" destOrd="0" presId="urn:microsoft.com/office/officeart/2005/8/layout/vList3"/>
    <dgm:cxn modelId="{4894B0EF-2E81-4A82-B312-0CD4CAC1E256}" type="presParOf" srcId="{49EEAE6F-31C2-439A-9927-5657F9E6AC8E}" destId="{EB1ED7F1-A556-49F0-A5CD-7FE54C080981}" srcOrd="1" destOrd="0" presId="urn:microsoft.com/office/officeart/2005/8/layout/vList3"/>
    <dgm:cxn modelId="{83407D2B-1EC1-472E-AADE-0D8257E9E1BF}" type="presParOf" srcId="{6D5D45E2-E908-46E3-B4AF-84BC3769FA86}" destId="{114D6A81-F298-4D42-8865-825E9F09E08B}" srcOrd="5" destOrd="0" presId="urn:microsoft.com/office/officeart/2005/8/layout/vList3"/>
    <dgm:cxn modelId="{A299AF37-0B77-433D-807D-BA0755E10213}" type="presParOf" srcId="{6D5D45E2-E908-46E3-B4AF-84BC3769FA86}" destId="{97BB1A07-9C37-41FD-8890-9DBE5719C129}" srcOrd="6" destOrd="0" presId="urn:microsoft.com/office/officeart/2005/8/layout/vList3"/>
    <dgm:cxn modelId="{7EF6FFD3-3FB8-4C6A-A7AD-67C97A8DCFCB}" type="presParOf" srcId="{97BB1A07-9C37-41FD-8890-9DBE5719C129}" destId="{1F0E56F0-DC99-4BBF-A0C7-DB51012E942E}" srcOrd="0" destOrd="0" presId="urn:microsoft.com/office/officeart/2005/8/layout/vList3"/>
    <dgm:cxn modelId="{A620CC0D-D9A1-4C41-8CB7-9E7394C60935}" type="presParOf" srcId="{97BB1A07-9C37-41FD-8890-9DBE5719C129}" destId="{59E4358C-1AB5-4F3E-BA1F-23C7DE06CA7B}" srcOrd="1" destOrd="0" presId="urn:microsoft.com/office/officeart/2005/8/layout/vList3"/>
    <dgm:cxn modelId="{5A6BEB88-572F-42B4-BFAE-2D9721972976}" type="presParOf" srcId="{6D5D45E2-E908-46E3-B4AF-84BC3769FA86}" destId="{EEB4783A-D900-43BF-BE91-1754A831D934}" srcOrd="7" destOrd="0" presId="urn:microsoft.com/office/officeart/2005/8/layout/vList3"/>
    <dgm:cxn modelId="{12489385-35FE-4206-AD54-DF291D37D280}" type="presParOf" srcId="{6D5D45E2-E908-46E3-B4AF-84BC3769FA86}" destId="{BB326E4E-F7EF-492D-8C2E-D9DB9A9B53F4}" srcOrd="8" destOrd="0" presId="urn:microsoft.com/office/officeart/2005/8/layout/vList3"/>
    <dgm:cxn modelId="{F21897F4-B307-4AB4-BDFC-D135BAFA2388}" type="presParOf" srcId="{BB326E4E-F7EF-492D-8C2E-D9DB9A9B53F4}" destId="{0236F9F1-C7B9-4F5B-8A4A-23407D86F7AE}" srcOrd="0" destOrd="0" presId="urn:microsoft.com/office/officeart/2005/8/layout/vList3"/>
    <dgm:cxn modelId="{A2FABF70-6E5C-448D-84F2-CFBDF649AED7}" type="presParOf" srcId="{BB326E4E-F7EF-492D-8C2E-D9DB9A9B53F4}" destId="{58766917-5393-4A10-832F-0502F614ED09}" srcOrd="1" destOrd="0" presId="urn:microsoft.com/office/officeart/2005/8/layout/vList3"/>
    <dgm:cxn modelId="{4759A8D9-5470-4F5F-B263-99E4D149E0BD}" type="presParOf" srcId="{6D5D45E2-E908-46E3-B4AF-84BC3769FA86}" destId="{0265AC66-3F70-4B3B-B412-ECC7209825C1}" srcOrd="9" destOrd="0" presId="urn:microsoft.com/office/officeart/2005/8/layout/vList3"/>
    <dgm:cxn modelId="{A65E43BE-06ED-4A94-851D-172775B7E5B2}" type="presParOf" srcId="{6D5D45E2-E908-46E3-B4AF-84BC3769FA86}" destId="{45F6BA59-973D-432B-BB2A-1A102A84FCCC}" srcOrd="10" destOrd="0" presId="urn:microsoft.com/office/officeart/2005/8/layout/vList3"/>
    <dgm:cxn modelId="{B25992EE-06CE-4A8B-8908-C310C2BDF8EC}" type="presParOf" srcId="{45F6BA59-973D-432B-BB2A-1A102A84FCCC}" destId="{F9409325-F0EC-47D4-8A4A-3C21A13972CC}" srcOrd="0" destOrd="0" presId="urn:microsoft.com/office/officeart/2005/8/layout/vList3"/>
    <dgm:cxn modelId="{72955E73-7D3D-4E8F-823C-773916829738}" type="presParOf" srcId="{45F6BA59-973D-432B-BB2A-1A102A84FCCC}" destId="{18860A39-398A-4AF4-95FA-71838B55C41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58264A-AFBD-4EAC-8EB9-62509C7BB919}"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n-US"/>
        </a:p>
      </dgm:t>
    </dgm:pt>
    <dgm:pt modelId="{B69FE866-8657-4972-9B37-E7B9B07B275E}">
      <dgm:prSet phldrT="[Text]"/>
      <dgm:spPr/>
      <dgm:t>
        <a:bodyPr/>
        <a:lstStyle/>
        <a:p>
          <a:r>
            <a:rPr lang="en-US" dirty="0" smtClean="0">
              <a:latin typeface="Franklin Gothic Medium Cond" panose="020B0606030402020204" pitchFamily="34" charset="0"/>
            </a:rPr>
            <a:t>Custom Duty </a:t>
          </a:r>
          <a:endParaRPr lang="en-US" dirty="0">
            <a:latin typeface="Franklin Gothic Medium Cond" panose="020B0606030402020204" pitchFamily="34" charset="0"/>
          </a:endParaRPr>
        </a:p>
      </dgm:t>
    </dgm:pt>
    <dgm:pt modelId="{18EA7FA4-4992-41B3-AFC1-C0E8E9C1739B}" type="parTrans" cxnId="{AC9E91C8-C9C9-4008-8794-4FBFFA0D42D2}">
      <dgm:prSet/>
      <dgm:spPr/>
      <dgm:t>
        <a:bodyPr/>
        <a:lstStyle/>
        <a:p>
          <a:endParaRPr lang="en-US"/>
        </a:p>
      </dgm:t>
    </dgm:pt>
    <dgm:pt modelId="{9A5DAEAB-5378-4529-A1EB-EE9FE7BB8B67}" type="sibTrans" cxnId="{AC9E91C8-C9C9-4008-8794-4FBFFA0D42D2}">
      <dgm:prSet/>
      <dgm:spPr/>
      <dgm:t>
        <a:bodyPr/>
        <a:lstStyle/>
        <a:p>
          <a:endParaRPr lang="en-US"/>
        </a:p>
      </dgm:t>
    </dgm:pt>
    <dgm:pt modelId="{960BC03E-3ED2-4633-A489-2EF4DE6788BF}">
      <dgm:prSet phldrT="[Text]"/>
      <dgm:spPr/>
      <dgm:t>
        <a:bodyPr/>
        <a:lstStyle/>
        <a:p>
          <a:r>
            <a:rPr lang="en-US" dirty="0" smtClean="0">
              <a:latin typeface="Franklin Gothic Medium Cond" panose="020B0606030402020204" pitchFamily="34" charset="0"/>
            </a:rPr>
            <a:t>IIB</a:t>
          </a:r>
          <a:endParaRPr lang="en-US" dirty="0">
            <a:latin typeface="Franklin Gothic Medium Cond" panose="020B0606030402020204" pitchFamily="34" charset="0"/>
          </a:endParaRPr>
        </a:p>
      </dgm:t>
    </dgm:pt>
    <dgm:pt modelId="{7F4CA0D8-7F14-4F66-A132-F1F48734FBB2}" type="parTrans" cxnId="{3B253E58-5432-4EB1-A682-A94F7907350D}">
      <dgm:prSet/>
      <dgm:spPr/>
      <dgm:t>
        <a:bodyPr/>
        <a:lstStyle/>
        <a:p>
          <a:endParaRPr lang="en-US"/>
        </a:p>
      </dgm:t>
    </dgm:pt>
    <dgm:pt modelId="{D5992C53-26B8-471D-9A00-783993B49989}" type="sibTrans" cxnId="{3B253E58-5432-4EB1-A682-A94F7907350D}">
      <dgm:prSet/>
      <dgm:spPr/>
      <dgm:t>
        <a:bodyPr/>
        <a:lstStyle/>
        <a:p>
          <a:endParaRPr lang="en-US"/>
        </a:p>
      </dgm:t>
    </dgm:pt>
    <dgm:pt modelId="{90BE1E58-CEA0-4F52-8D06-84144E26D4A8}">
      <dgm:prSet phldrT="[Text]"/>
      <dgm:spPr>
        <a:solidFill>
          <a:srgbClr val="7030A0"/>
        </a:solidFill>
      </dgm:spPr>
      <dgm:t>
        <a:bodyPr/>
        <a:lstStyle/>
        <a:p>
          <a:r>
            <a:rPr lang="en-US" dirty="0" smtClean="0">
              <a:latin typeface="Franklin Gothic Medium Cond" panose="020B0606030402020204" pitchFamily="34" charset="0"/>
            </a:rPr>
            <a:t>Monetization Scheme</a:t>
          </a:r>
          <a:endParaRPr lang="en-US" dirty="0">
            <a:latin typeface="Franklin Gothic Medium Cond" panose="020B0606030402020204" pitchFamily="34" charset="0"/>
          </a:endParaRPr>
        </a:p>
      </dgm:t>
    </dgm:pt>
    <dgm:pt modelId="{CDCF345E-A07D-4AC4-88F4-3378AE2999C7}" type="parTrans" cxnId="{31953638-35C3-4440-84AC-26C403336E3B}">
      <dgm:prSet/>
      <dgm:spPr/>
      <dgm:t>
        <a:bodyPr/>
        <a:lstStyle/>
        <a:p>
          <a:endParaRPr lang="en-US"/>
        </a:p>
      </dgm:t>
    </dgm:pt>
    <dgm:pt modelId="{3966437B-54C0-4062-89C1-5F05F589F636}" type="sibTrans" cxnId="{31953638-35C3-4440-84AC-26C403336E3B}">
      <dgm:prSet/>
      <dgm:spPr/>
      <dgm:t>
        <a:bodyPr/>
        <a:lstStyle/>
        <a:p>
          <a:endParaRPr lang="en-US"/>
        </a:p>
      </dgm:t>
    </dgm:pt>
    <dgm:pt modelId="{974F2C4E-7322-4E45-8456-E462B7887B7B}">
      <dgm:prSet phldrT="[Text]"/>
      <dgm:spPr>
        <a:solidFill>
          <a:srgbClr val="7030A0"/>
        </a:solidFill>
      </dgm:spPr>
      <dgm:t>
        <a:bodyPr/>
        <a:lstStyle/>
        <a:p>
          <a:r>
            <a:rPr lang="en-US" dirty="0" smtClean="0">
              <a:latin typeface="Franklin Gothic Medium Cond" panose="020B0606030402020204" pitchFamily="34" charset="0"/>
            </a:rPr>
            <a:t>Ashok Coins</a:t>
          </a:r>
          <a:endParaRPr lang="en-US" dirty="0">
            <a:latin typeface="Franklin Gothic Medium Cond" panose="020B0606030402020204" pitchFamily="34" charset="0"/>
          </a:endParaRPr>
        </a:p>
      </dgm:t>
    </dgm:pt>
    <dgm:pt modelId="{988D91D7-8FBF-4D8C-9D98-53D5AA19050D}" type="parTrans" cxnId="{8F9F1AEF-490F-4181-B280-EFF6E43CE7D8}">
      <dgm:prSet/>
      <dgm:spPr/>
      <dgm:t>
        <a:bodyPr/>
        <a:lstStyle/>
        <a:p>
          <a:endParaRPr lang="en-US"/>
        </a:p>
      </dgm:t>
    </dgm:pt>
    <dgm:pt modelId="{AD6F3B3A-52C7-4EEC-A2E3-30F6FADEB469}" type="sibTrans" cxnId="{8F9F1AEF-490F-4181-B280-EFF6E43CE7D8}">
      <dgm:prSet/>
      <dgm:spPr/>
      <dgm:t>
        <a:bodyPr/>
        <a:lstStyle/>
        <a:p>
          <a:endParaRPr lang="en-US"/>
        </a:p>
      </dgm:t>
    </dgm:pt>
    <dgm:pt modelId="{5C212623-261F-4BB8-BE31-06945BFCE675}">
      <dgm:prSet phldrT="[Text]"/>
      <dgm:spPr/>
      <dgm:t>
        <a:bodyPr/>
        <a:lstStyle/>
        <a:p>
          <a:r>
            <a:rPr lang="en-US" strike="sngStrike" dirty="0" smtClean="0">
              <a:latin typeface="Franklin Gothic Medium Cond" panose="020B0606030402020204" pitchFamily="34" charset="0"/>
            </a:rPr>
            <a:t>80:20 Rule</a:t>
          </a:r>
          <a:endParaRPr lang="en-US" strike="sngStrike" dirty="0">
            <a:latin typeface="Franklin Gothic Medium Cond" panose="020B0606030402020204" pitchFamily="34" charset="0"/>
          </a:endParaRPr>
        </a:p>
      </dgm:t>
    </dgm:pt>
    <dgm:pt modelId="{E3EDAEE8-2084-449B-B658-73453A684854}" type="parTrans" cxnId="{66EE18B2-144A-47A8-A447-F232997458F2}">
      <dgm:prSet/>
      <dgm:spPr/>
      <dgm:t>
        <a:bodyPr/>
        <a:lstStyle/>
        <a:p>
          <a:endParaRPr lang="en-US"/>
        </a:p>
      </dgm:t>
    </dgm:pt>
    <dgm:pt modelId="{43C5C428-B2BC-44D9-AA02-EF4F7E62C825}" type="sibTrans" cxnId="{66EE18B2-144A-47A8-A447-F232997458F2}">
      <dgm:prSet/>
      <dgm:spPr/>
      <dgm:t>
        <a:bodyPr/>
        <a:lstStyle/>
        <a:p>
          <a:endParaRPr lang="en-US"/>
        </a:p>
      </dgm:t>
    </dgm:pt>
    <dgm:pt modelId="{90B7F10A-B703-4128-ADFA-A7E6D2BE2CE1}">
      <dgm:prSet phldrT="[Text]"/>
      <dgm:spPr>
        <a:solidFill>
          <a:srgbClr val="7030A0"/>
        </a:solidFill>
      </dgm:spPr>
      <dgm:t>
        <a:bodyPr/>
        <a:lstStyle/>
        <a:p>
          <a:r>
            <a:rPr lang="en-US" dirty="0" smtClean="0">
              <a:latin typeface="Franklin Gothic Medium Cond" panose="020B0606030402020204" pitchFamily="34" charset="0"/>
            </a:rPr>
            <a:t>Sovereign Gold Bond</a:t>
          </a:r>
          <a:endParaRPr lang="en-US" dirty="0">
            <a:latin typeface="Franklin Gothic Medium Cond" panose="020B0606030402020204" pitchFamily="34" charset="0"/>
          </a:endParaRPr>
        </a:p>
      </dgm:t>
    </dgm:pt>
    <dgm:pt modelId="{27A7E683-CB33-47E1-A1DE-4B686D755DC9}" type="parTrans" cxnId="{093825A4-B252-4259-A60A-B16A24D9281F}">
      <dgm:prSet/>
      <dgm:spPr/>
      <dgm:t>
        <a:bodyPr/>
        <a:lstStyle/>
        <a:p>
          <a:endParaRPr lang="en-US"/>
        </a:p>
      </dgm:t>
    </dgm:pt>
    <dgm:pt modelId="{BDE752F7-EC10-493D-8353-4944E242921A}" type="sibTrans" cxnId="{093825A4-B252-4259-A60A-B16A24D9281F}">
      <dgm:prSet/>
      <dgm:spPr/>
      <dgm:t>
        <a:bodyPr/>
        <a:lstStyle/>
        <a:p>
          <a:endParaRPr lang="en-US"/>
        </a:p>
      </dgm:t>
    </dgm:pt>
    <dgm:pt modelId="{6D5D45E2-E908-46E3-B4AF-84BC3769FA86}" type="pres">
      <dgm:prSet presAssocID="{0B58264A-AFBD-4EAC-8EB9-62509C7BB919}" presName="linearFlow" presStyleCnt="0">
        <dgm:presLayoutVars>
          <dgm:dir/>
          <dgm:resizeHandles val="exact"/>
        </dgm:presLayoutVars>
      </dgm:prSet>
      <dgm:spPr/>
      <dgm:t>
        <a:bodyPr/>
        <a:lstStyle/>
        <a:p>
          <a:endParaRPr lang="en-US"/>
        </a:p>
      </dgm:t>
    </dgm:pt>
    <dgm:pt modelId="{CB3884C5-2318-4D79-8FB5-CCAE92F3D91B}" type="pres">
      <dgm:prSet presAssocID="{B69FE866-8657-4972-9B37-E7B9B07B275E}" presName="composite" presStyleCnt="0"/>
      <dgm:spPr/>
    </dgm:pt>
    <dgm:pt modelId="{B3CFE720-543A-4561-9611-4D208B0EF54D}" type="pres">
      <dgm:prSet presAssocID="{B69FE866-8657-4972-9B37-E7B9B07B275E}" presName="imgShp" presStyleLbl="fgImgPlace1" presStyleIdx="0" presStyleCnt="6"/>
      <dgm:spPr/>
    </dgm:pt>
    <dgm:pt modelId="{164A54B0-0A85-4B58-823C-E0033BF11FBC}" type="pres">
      <dgm:prSet presAssocID="{B69FE866-8657-4972-9B37-E7B9B07B275E}" presName="txShp" presStyleLbl="node1" presStyleIdx="0" presStyleCnt="6">
        <dgm:presLayoutVars>
          <dgm:bulletEnabled val="1"/>
        </dgm:presLayoutVars>
      </dgm:prSet>
      <dgm:spPr/>
      <dgm:t>
        <a:bodyPr/>
        <a:lstStyle/>
        <a:p>
          <a:endParaRPr lang="en-US"/>
        </a:p>
      </dgm:t>
    </dgm:pt>
    <dgm:pt modelId="{14C3A1B6-A305-44C2-AF03-E01D67B3E5F3}" type="pres">
      <dgm:prSet presAssocID="{9A5DAEAB-5378-4529-A1EB-EE9FE7BB8B67}" presName="spacing" presStyleCnt="0"/>
      <dgm:spPr/>
    </dgm:pt>
    <dgm:pt modelId="{D9047D83-31E6-4447-A9CC-28D6D586E8D5}" type="pres">
      <dgm:prSet presAssocID="{5C212623-261F-4BB8-BE31-06945BFCE675}" presName="composite" presStyleCnt="0"/>
      <dgm:spPr/>
    </dgm:pt>
    <dgm:pt modelId="{1A32A6A5-5362-4A7C-BE5C-E52C9DAE26A7}" type="pres">
      <dgm:prSet presAssocID="{5C212623-261F-4BB8-BE31-06945BFCE675}" presName="imgShp" presStyleLbl="fgImgPlace1" presStyleIdx="1" presStyleCnt="6"/>
      <dgm:spPr/>
    </dgm:pt>
    <dgm:pt modelId="{2AA58245-41B2-4C3F-A7E3-62F5A8F8F1DC}" type="pres">
      <dgm:prSet presAssocID="{5C212623-261F-4BB8-BE31-06945BFCE675}" presName="txShp" presStyleLbl="node1" presStyleIdx="1" presStyleCnt="6">
        <dgm:presLayoutVars>
          <dgm:bulletEnabled val="1"/>
        </dgm:presLayoutVars>
      </dgm:prSet>
      <dgm:spPr/>
      <dgm:t>
        <a:bodyPr/>
        <a:lstStyle/>
        <a:p>
          <a:endParaRPr lang="en-US"/>
        </a:p>
      </dgm:t>
    </dgm:pt>
    <dgm:pt modelId="{AA3DDF1A-78CE-4A0A-9C72-96FFA68EF3F7}" type="pres">
      <dgm:prSet presAssocID="{43C5C428-B2BC-44D9-AA02-EF4F7E62C825}" presName="spacing" presStyleCnt="0"/>
      <dgm:spPr/>
    </dgm:pt>
    <dgm:pt modelId="{49EEAE6F-31C2-439A-9927-5657F9E6AC8E}" type="pres">
      <dgm:prSet presAssocID="{960BC03E-3ED2-4633-A489-2EF4DE6788BF}" presName="composite" presStyleCnt="0"/>
      <dgm:spPr/>
    </dgm:pt>
    <dgm:pt modelId="{7C9F64FE-71ED-43F6-9CAA-BF8160EEA631}" type="pres">
      <dgm:prSet presAssocID="{960BC03E-3ED2-4633-A489-2EF4DE6788BF}" presName="imgShp" presStyleLbl="fgImgPlace1" presStyleIdx="2" presStyleCnt="6"/>
      <dgm:spPr/>
    </dgm:pt>
    <dgm:pt modelId="{EB1ED7F1-A556-49F0-A5CD-7FE54C080981}" type="pres">
      <dgm:prSet presAssocID="{960BC03E-3ED2-4633-A489-2EF4DE6788BF}" presName="txShp" presStyleLbl="node1" presStyleIdx="2" presStyleCnt="6">
        <dgm:presLayoutVars>
          <dgm:bulletEnabled val="1"/>
        </dgm:presLayoutVars>
      </dgm:prSet>
      <dgm:spPr/>
      <dgm:t>
        <a:bodyPr/>
        <a:lstStyle/>
        <a:p>
          <a:endParaRPr lang="en-US"/>
        </a:p>
      </dgm:t>
    </dgm:pt>
    <dgm:pt modelId="{114D6A81-F298-4D42-8865-825E9F09E08B}" type="pres">
      <dgm:prSet presAssocID="{D5992C53-26B8-471D-9A00-783993B49989}" presName="spacing" presStyleCnt="0"/>
      <dgm:spPr/>
    </dgm:pt>
    <dgm:pt modelId="{97BB1A07-9C37-41FD-8890-9DBE5719C129}" type="pres">
      <dgm:prSet presAssocID="{90B7F10A-B703-4128-ADFA-A7E6D2BE2CE1}" presName="composite" presStyleCnt="0"/>
      <dgm:spPr/>
    </dgm:pt>
    <dgm:pt modelId="{1F0E56F0-DC99-4BBF-A0C7-DB51012E942E}" type="pres">
      <dgm:prSet presAssocID="{90B7F10A-B703-4128-ADFA-A7E6D2BE2CE1}" presName="imgShp" presStyleLbl="fgImgPlace1" presStyleIdx="3" presStyleCnt="6"/>
      <dgm:spPr/>
    </dgm:pt>
    <dgm:pt modelId="{59E4358C-1AB5-4F3E-BA1F-23C7DE06CA7B}" type="pres">
      <dgm:prSet presAssocID="{90B7F10A-B703-4128-ADFA-A7E6D2BE2CE1}" presName="txShp" presStyleLbl="node1" presStyleIdx="3" presStyleCnt="6">
        <dgm:presLayoutVars>
          <dgm:bulletEnabled val="1"/>
        </dgm:presLayoutVars>
      </dgm:prSet>
      <dgm:spPr/>
      <dgm:t>
        <a:bodyPr/>
        <a:lstStyle/>
        <a:p>
          <a:endParaRPr lang="en-US"/>
        </a:p>
      </dgm:t>
    </dgm:pt>
    <dgm:pt modelId="{EEB4783A-D900-43BF-BE91-1754A831D934}" type="pres">
      <dgm:prSet presAssocID="{BDE752F7-EC10-493D-8353-4944E242921A}" presName="spacing" presStyleCnt="0"/>
      <dgm:spPr/>
    </dgm:pt>
    <dgm:pt modelId="{BB326E4E-F7EF-492D-8C2E-D9DB9A9B53F4}" type="pres">
      <dgm:prSet presAssocID="{90BE1E58-CEA0-4F52-8D06-84144E26D4A8}" presName="composite" presStyleCnt="0"/>
      <dgm:spPr/>
    </dgm:pt>
    <dgm:pt modelId="{0236F9F1-C7B9-4F5B-8A4A-23407D86F7AE}" type="pres">
      <dgm:prSet presAssocID="{90BE1E58-CEA0-4F52-8D06-84144E26D4A8}" presName="imgShp" presStyleLbl="fgImgPlace1" presStyleIdx="4" presStyleCnt="6"/>
      <dgm:spPr/>
    </dgm:pt>
    <dgm:pt modelId="{58766917-5393-4A10-832F-0502F614ED09}" type="pres">
      <dgm:prSet presAssocID="{90BE1E58-CEA0-4F52-8D06-84144E26D4A8}" presName="txShp" presStyleLbl="node1" presStyleIdx="4" presStyleCnt="6">
        <dgm:presLayoutVars>
          <dgm:bulletEnabled val="1"/>
        </dgm:presLayoutVars>
      </dgm:prSet>
      <dgm:spPr/>
      <dgm:t>
        <a:bodyPr/>
        <a:lstStyle/>
        <a:p>
          <a:endParaRPr lang="en-US"/>
        </a:p>
      </dgm:t>
    </dgm:pt>
    <dgm:pt modelId="{0265AC66-3F70-4B3B-B412-ECC7209825C1}" type="pres">
      <dgm:prSet presAssocID="{3966437B-54C0-4062-89C1-5F05F589F636}" presName="spacing" presStyleCnt="0"/>
      <dgm:spPr/>
    </dgm:pt>
    <dgm:pt modelId="{45F6BA59-973D-432B-BB2A-1A102A84FCCC}" type="pres">
      <dgm:prSet presAssocID="{974F2C4E-7322-4E45-8456-E462B7887B7B}" presName="composite" presStyleCnt="0"/>
      <dgm:spPr/>
    </dgm:pt>
    <dgm:pt modelId="{F9409325-F0EC-47D4-8A4A-3C21A13972CC}" type="pres">
      <dgm:prSet presAssocID="{974F2C4E-7322-4E45-8456-E462B7887B7B}" presName="imgShp" presStyleLbl="fgImgPlace1" presStyleIdx="5" presStyleCnt="6"/>
      <dgm:spPr/>
    </dgm:pt>
    <dgm:pt modelId="{18860A39-398A-4AF4-95FA-71838B55C41D}" type="pres">
      <dgm:prSet presAssocID="{974F2C4E-7322-4E45-8456-E462B7887B7B}" presName="txShp" presStyleLbl="node1" presStyleIdx="5" presStyleCnt="6">
        <dgm:presLayoutVars>
          <dgm:bulletEnabled val="1"/>
        </dgm:presLayoutVars>
      </dgm:prSet>
      <dgm:spPr/>
      <dgm:t>
        <a:bodyPr/>
        <a:lstStyle/>
        <a:p>
          <a:endParaRPr lang="en-US"/>
        </a:p>
      </dgm:t>
    </dgm:pt>
  </dgm:ptLst>
  <dgm:cxnLst>
    <dgm:cxn modelId="{13E22D1C-DEAB-4632-ADE7-F6896A04F2D8}" type="presOf" srcId="{5C212623-261F-4BB8-BE31-06945BFCE675}" destId="{2AA58245-41B2-4C3F-A7E3-62F5A8F8F1DC}" srcOrd="0" destOrd="0" presId="urn:microsoft.com/office/officeart/2005/8/layout/vList3"/>
    <dgm:cxn modelId="{C5CCF3AD-0D37-4FFC-AA27-E782E034641E}" type="presOf" srcId="{90BE1E58-CEA0-4F52-8D06-84144E26D4A8}" destId="{58766917-5393-4A10-832F-0502F614ED09}" srcOrd="0" destOrd="0" presId="urn:microsoft.com/office/officeart/2005/8/layout/vList3"/>
    <dgm:cxn modelId="{B15C6C6A-02E0-46F3-B7FF-75D22E1C9E87}" type="presOf" srcId="{90B7F10A-B703-4128-ADFA-A7E6D2BE2CE1}" destId="{59E4358C-1AB5-4F3E-BA1F-23C7DE06CA7B}" srcOrd="0" destOrd="0" presId="urn:microsoft.com/office/officeart/2005/8/layout/vList3"/>
    <dgm:cxn modelId="{C6E96581-710A-47A3-87A8-85B6B3479995}" type="presOf" srcId="{B69FE866-8657-4972-9B37-E7B9B07B275E}" destId="{164A54B0-0A85-4B58-823C-E0033BF11FBC}" srcOrd="0" destOrd="0" presId="urn:microsoft.com/office/officeart/2005/8/layout/vList3"/>
    <dgm:cxn modelId="{66EE18B2-144A-47A8-A447-F232997458F2}" srcId="{0B58264A-AFBD-4EAC-8EB9-62509C7BB919}" destId="{5C212623-261F-4BB8-BE31-06945BFCE675}" srcOrd="1" destOrd="0" parTransId="{E3EDAEE8-2084-449B-B658-73453A684854}" sibTransId="{43C5C428-B2BC-44D9-AA02-EF4F7E62C825}"/>
    <dgm:cxn modelId="{34F088AC-374C-48AB-8E08-D612264F241D}" type="presOf" srcId="{960BC03E-3ED2-4633-A489-2EF4DE6788BF}" destId="{EB1ED7F1-A556-49F0-A5CD-7FE54C080981}" srcOrd="0" destOrd="0" presId="urn:microsoft.com/office/officeart/2005/8/layout/vList3"/>
    <dgm:cxn modelId="{31953638-35C3-4440-84AC-26C403336E3B}" srcId="{0B58264A-AFBD-4EAC-8EB9-62509C7BB919}" destId="{90BE1E58-CEA0-4F52-8D06-84144E26D4A8}" srcOrd="4" destOrd="0" parTransId="{CDCF345E-A07D-4AC4-88F4-3378AE2999C7}" sibTransId="{3966437B-54C0-4062-89C1-5F05F589F636}"/>
    <dgm:cxn modelId="{8F9F1AEF-490F-4181-B280-EFF6E43CE7D8}" srcId="{0B58264A-AFBD-4EAC-8EB9-62509C7BB919}" destId="{974F2C4E-7322-4E45-8456-E462B7887B7B}" srcOrd="5" destOrd="0" parTransId="{988D91D7-8FBF-4D8C-9D98-53D5AA19050D}" sibTransId="{AD6F3B3A-52C7-4EEC-A2E3-30F6FADEB469}"/>
    <dgm:cxn modelId="{AC9E91C8-C9C9-4008-8794-4FBFFA0D42D2}" srcId="{0B58264A-AFBD-4EAC-8EB9-62509C7BB919}" destId="{B69FE866-8657-4972-9B37-E7B9B07B275E}" srcOrd="0" destOrd="0" parTransId="{18EA7FA4-4992-41B3-AFC1-C0E8E9C1739B}" sibTransId="{9A5DAEAB-5378-4529-A1EB-EE9FE7BB8B67}"/>
    <dgm:cxn modelId="{3B253E58-5432-4EB1-A682-A94F7907350D}" srcId="{0B58264A-AFBD-4EAC-8EB9-62509C7BB919}" destId="{960BC03E-3ED2-4633-A489-2EF4DE6788BF}" srcOrd="2" destOrd="0" parTransId="{7F4CA0D8-7F14-4F66-A132-F1F48734FBB2}" sibTransId="{D5992C53-26B8-471D-9A00-783993B49989}"/>
    <dgm:cxn modelId="{093825A4-B252-4259-A60A-B16A24D9281F}" srcId="{0B58264A-AFBD-4EAC-8EB9-62509C7BB919}" destId="{90B7F10A-B703-4128-ADFA-A7E6D2BE2CE1}" srcOrd="3" destOrd="0" parTransId="{27A7E683-CB33-47E1-A1DE-4B686D755DC9}" sibTransId="{BDE752F7-EC10-493D-8353-4944E242921A}"/>
    <dgm:cxn modelId="{8CE31318-13E3-422B-A868-5D8A22932D7E}" type="presOf" srcId="{974F2C4E-7322-4E45-8456-E462B7887B7B}" destId="{18860A39-398A-4AF4-95FA-71838B55C41D}" srcOrd="0" destOrd="0" presId="urn:microsoft.com/office/officeart/2005/8/layout/vList3"/>
    <dgm:cxn modelId="{BA0EB0E6-7115-4221-B16E-406CA3D2230F}" type="presOf" srcId="{0B58264A-AFBD-4EAC-8EB9-62509C7BB919}" destId="{6D5D45E2-E908-46E3-B4AF-84BC3769FA86}" srcOrd="0" destOrd="0" presId="urn:microsoft.com/office/officeart/2005/8/layout/vList3"/>
    <dgm:cxn modelId="{A5502361-DAE8-428A-B710-8F8B46D4164B}" type="presParOf" srcId="{6D5D45E2-E908-46E3-B4AF-84BC3769FA86}" destId="{CB3884C5-2318-4D79-8FB5-CCAE92F3D91B}" srcOrd="0" destOrd="0" presId="urn:microsoft.com/office/officeart/2005/8/layout/vList3"/>
    <dgm:cxn modelId="{404AB415-9E16-4502-AA67-51BF6E674A9D}" type="presParOf" srcId="{CB3884C5-2318-4D79-8FB5-CCAE92F3D91B}" destId="{B3CFE720-543A-4561-9611-4D208B0EF54D}" srcOrd="0" destOrd="0" presId="urn:microsoft.com/office/officeart/2005/8/layout/vList3"/>
    <dgm:cxn modelId="{BB7035C0-7B18-4D47-A172-6D4537B56273}" type="presParOf" srcId="{CB3884C5-2318-4D79-8FB5-CCAE92F3D91B}" destId="{164A54B0-0A85-4B58-823C-E0033BF11FBC}" srcOrd="1" destOrd="0" presId="urn:microsoft.com/office/officeart/2005/8/layout/vList3"/>
    <dgm:cxn modelId="{36DE0C38-3F5C-4D16-8483-A2A0106EEED2}" type="presParOf" srcId="{6D5D45E2-E908-46E3-B4AF-84BC3769FA86}" destId="{14C3A1B6-A305-44C2-AF03-E01D67B3E5F3}" srcOrd="1" destOrd="0" presId="urn:microsoft.com/office/officeart/2005/8/layout/vList3"/>
    <dgm:cxn modelId="{8341A496-B4C5-4E15-B2D3-D2972860B799}" type="presParOf" srcId="{6D5D45E2-E908-46E3-B4AF-84BC3769FA86}" destId="{D9047D83-31E6-4447-A9CC-28D6D586E8D5}" srcOrd="2" destOrd="0" presId="urn:microsoft.com/office/officeart/2005/8/layout/vList3"/>
    <dgm:cxn modelId="{3C91760B-6590-4717-B16D-F487AD6A66BE}" type="presParOf" srcId="{D9047D83-31E6-4447-A9CC-28D6D586E8D5}" destId="{1A32A6A5-5362-4A7C-BE5C-E52C9DAE26A7}" srcOrd="0" destOrd="0" presId="urn:microsoft.com/office/officeart/2005/8/layout/vList3"/>
    <dgm:cxn modelId="{EBF72DEF-80EA-46F6-BDD6-CACAC648A961}" type="presParOf" srcId="{D9047D83-31E6-4447-A9CC-28D6D586E8D5}" destId="{2AA58245-41B2-4C3F-A7E3-62F5A8F8F1DC}" srcOrd="1" destOrd="0" presId="urn:microsoft.com/office/officeart/2005/8/layout/vList3"/>
    <dgm:cxn modelId="{8D57558D-95C4-4043-A250-2157A24B83D0}" type="presParOf" srcId="{6D5D45E2-E908-46E3-B4AF-84BC3769FA86}" destId="{AA3DDF1A-78CE-4A0A-9C72-96FFA68EF3F7}" srcOrd="3" destOrd="0" presId="urn:microsoft.com/office/officeart/2005/8/layout/vList3"/>
    <dgm:cxn modelId="{7767A9D4-22E4-4E6A-9EAD-E288F5B8F7CD}" type="presParOf" srcId="{6D5D45E2-E908-46E3-B4AF-84BC3769FA86}" destId="{49EEAE6F-31C2-439A-9927-5657F9E6AC8E}" srcOrd="4" destOrd="0" presId="urn:microsoft.com/office/officeart/2005/8/layout/vList3"/>
    <dgm:cxn modelId="{6E80E86F-29DE-44CC-BFF2-85AB93D4E1C6}" type="presParOf" srcId="{49EEAE6F-31C2-439A-9927-5657F9E6AC8E}" destId="{7C9F64FE-71ED-43F6-9CAA-BF8160EEA631}" srcOrd="0" destOrd="0" presId="urn:microsoft.com/office/officeart/2005/8/layout/vList3"/>
    <dgm:cxn modelId="{4BFD1D1C-2B86-467C-AD20-F2CAA96214CB}" type="presParOf" srcId="{49EEAE6F-31C2-439A-9927-5657F9E6AC8E}" destId="{EB1ED7F1-A556-49F0-A5CD-7FE54C080981}" srcOrd="1" destOrd="0" presId="urn:microsoft.com/office/officeart/2005/8/layout/vList3"/>
    <dgm:cxn modelId="{46887789-4BDC-43A1-BE1E-23CBDB51A372}" type="presParOf" srcId="{6D5D45E2-E908-46E3-B4AF-84BC3769FA86}" destId="{114D6A81-F298-4D42-8865-825E9F09E08B}" srcOrd="5" destOrd="0" presId="urn:microsoft.com/office/officeart/2005/8/layout/vList3"/>
    <dgm:cxn modelId="{A9C4E57B-3CAD-44F7-92D7-A094CB7DEFC9}" type="presParOf" srcId="{6D5D45E2-E908-46E3-B4AF-84BC3769FA86}" destId="{97BB1A07-9C37-41FD-8890-9DBE5719C129}" srcOrd="6" destOrd="0" presId="urn:microsoft.com/office/officeart/2005/8/layout/vList3"/>
    <dgm:cxn modelId="{DA02BC93-2D7B-45C5-8180-2E6F4222E8C0}" type="presParOf" srcId="{97BB1A07-9C37-41FD-8890-9DBE5719C129}" destId="{1F0E56F0-DC99-4BBF-A0C7-DB51012E942E}" srcOrd="0" destOrd="0" presId="urn:microsoft.com/office/officeart/2005/8/layout/vList3"/>
    <dgm:cxn modelId="{508E848F-BCA2-42E1-8B42-CAF19B222A66}" type="presParOf" srcId="{97BB1A07-9C37-41FD-8890-9DBE5719C129}" destId="{59E4358C-1AB5-4F3E-BA1F-23C7DE06CA7B}" srcOrd="1" destOrd="0" presId="urn:microsoft.com/office/officeart/2005/8/layout/vList3"/>
    <dgm:cxn modelId="{557D20BB-B44A-4FE1-9353-8717B0B8ECFF}" type="presParOf" srcId="{6D5D45E2-E908-46E3-B4AF-84BC3769FA86}" destId="{EEB4783A-D900-43BF-BE91-1754A831D934}" srcOrd="7" destOrd="0" presId="urn:microsoft.com/office/officeart/2005/8/layout/vList3"/>
    <dgm:cxn modelId="{3F6F12B2-35E0-4CE7-8E63-133120F9C22D}" type="presParOf" srcId="{6D5D45E2-E908-46E3-B4AF-84BC3769FA86}" destId="{BB326E4E-F7EF-492D-8C2E-D9DB9A9B53F4}" srcOrd="8" destOrd="0" presId="urn:microsoft.com/office/officeart/2005/8/layout/vList3"/>
    <dgm:cxn modelId="{239EB42A-C8C6-43E6-BD60-48AF7B4F84AF}" type="presParOf" srcId="{BB326E4E-F7EF-492D-8C2E-D9DB9A9B53F4}" destId="{0236F9F1-C7B9-4F5B-8A4A-23407D86F7AE}" srcOrd="0" destOrd="0" presId="urn:microsoft.com/office/officeart/2005/8/layout/vList3"/>
    <dgm:cxn modelId="{91E3D8A3-47F7-4624-84BA-7F8AC9A0A8BD}" type="presParOf" srcId="{BB326E4E-F7EF-492D-8C2E-D9DB9A9B53F4}" destId="{58766917-5393-4A10-832F-0502F614ED09}" srcOrd="1" destOrd="0" presId="urn:microsoft.com/office/officeart/2005/8/layout/vList3"/>
    <dgm:cxn modelId="{B91DBFC9-45F5-4122-813B-5C8F24EF8152}" type="presParOf" srcId="{6D5D45E2-E908-46E3-B4AF-84BC3769FA86}" destId="{0265AC66-3F70-4B3B-B412-ECC7209825C1}" srcOrd="9" destOrd="0" presId="urn:microsoft.com/office/officeart/2005/8/layout/vList3"/>
    <dgm:cxn modelId="{475CFC76-F97D-48A7-814D-25C34C2616B3}" type="presParOf" srcId="{6D5D45E2-E908-46E3-B4AF-84BC3769FA86}" destId="{45F6BA59-973D-432B-BB2A-1A102A84FCCC}" srcOrd="10" destOrd="0" presId="urn:microsoft.com/office/officeart/2005/8/layout/vList3"/>
    <dgm:cxn modelId="{59BC8B68-90E3-4E2F-94BC-F1CB5EA23D7D}" type="presParOf" srcId="{45F6BA59-973D-432B-BB2A-1A102A84FCCC}" destId="{F9409325-F0EC-47D4-8A4A-3C21A13972CC}" srcOrd="0" destOrd="0" presId="urn:microsoft.com/office/officeart/2005/8/layout/vList3"/>
    <dgm:cxn modelId="{5C2A3DCC-B49C-414E-9EFA-11C2B3156E00}" type="presParOf" srcId="{45F6BA59-973D-432B-BB2A-1A102A84FCCC}" destId="{18860A39-398A-4AF4-95FA-71838B55C41D}"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4DA719-C083-4D6E-BF7D-6C4B73E1D15F}" type="doc">
      <dgm:prSet loTypeId="urn:microsoft.com/office/officeart/2005/8/layout/radial5" loCatId="cycle" qsTypeId="urn:microsoft.com/office/officeart/2005/8/quickstyle/simple1" qsCatId="simple" csTypeId="urn:microsoft.com/office/officeart/2005/8/colors/colorful1" csCatId="colorful" phldr="1"/>
      <dgm:spPr/>
      <dgm:t>
        <a:bodyPr/>
        <a:lstStyle/>
        <a:p>
          <a:endParaRPr lang="en-US"/>
        </a:p>
      </dgm:t>
    </dgm:pt>
    <dgm:pt modelId="{B8B0A8F2-A610-43AA-ADB3-9457627CEF2F}">
      <dgm:prSet phldrT="[Text]"/>
      <dgm:spPr/>
      <dgm:t>
        <a:bodyPr/>
        <a:lstStyle/>
        <a:p>
          <a:r>
            <a:rPr lang="en-US" dirty="0" smtClean="0">
              <a:latin typeface="Franklin Gothic Medium Cond" panose="020B0606030402020204" pitchFamily="34" charset="0"/>
            </a:rPr>
            <a:t>Trade deficit</a:t>
          </a:r>
          <a:br>
            <a:rPr lang="en-US" dirty="0" smtClean="0">
              <a:latin typeface="Franklin Gothic Medium Cond" panose="020B0606030402020204" pitchFamily="34" charset="0"/>
            </a:rPr>
          </a:br>
          <a:r>
            <a:rPr lang="en-US" dirty="0" smtClean="0">
              <a:latin typeface="Franklin Gothic Medium Cond" panose="020B0606030402020204" pitchFamily="34" charset="0"/>
            </a:rPr>
            <a:t>Oil, Gold</a:t>
          </a:r>
          <a:endParaRPr lang="en-US" dirty="0">
            <a:latin typeface="Franklin Gothic Medium Cond" panose="020B0606030402020204" pitchFamily="34" charset="0"/>
          </a:endParaRPr>
        </a:p>
      </dgm:t>
    </dgm:pt>
    <dgm:pt modelId="{DFCD200B-AD95-44CF-A84B-B7F0CB248AD5}" type="parTrans" cxnId="{5CEE8EE8-60D7-4C75-B710-D83D2CC05A9F}">
      <dgm:prSet/>
      <dgm:spPr/>
      <dgm:t>
        <a:bodyPr/>
        <a:lstStyle/>
        <a:p>
          <a:endParaRPr lang="en-US"/>
        </a:p>
      </dgm:t>
    </dgm:pt>
    <dgm:pt modelId="{46EFC147-863F-465C-8C68-0738923612F3}" type="sibTrans" cxnId="{5CEE8EE8-60D7-4C75-B710-D83D2CC05A9F}">
      <dgm:prSet/>
      <dgm:spPr/>
      <dgm:t>
        <a:bodyPr/>
        <a:lstStyle/>
        <a:p>
          <a:endParaRPr lang="en-US"/>
        </a:p>
      </dgm:t>
    </dgm:pt>
    <dgm:pt modelId="{904FD222-4030-4A37-B72E-EC913EC74D48}">
      <dgm:prSet phldrT="[Text]"/>
      <dgm:spPr/>
      <dgm:t>
        <a:bodyPr/>
        <a:lstStyle/>
        <a:p>
          <a:r>
            <a:rPr lang="en-US" dirty="0" smtClean="0">
              <a:latin typeface="Franklin Gothic Medium Cond" panose="020B0606030402020204" pitchFamily="34" charset="0"/>
            </a:rPr>
            <a:t>Inflation (L5/P5)</a:t>
          </a:r>
          <a:endParaRPr lang="en-US" dirty="0">
            <a:latin typeface="Franklin Gothic Medium Cond" panose="020B0606030402020204" pitchFamily="34" charset="0"/>
          </a:endParaRPr>
        </a:p>
      </dgm:t>
    </dgm:pt>
    <dgm:pt modelId="{DE9C9044-54FF-4CF7-B67D-E0E6F5163603}" type="parTrans" cxnId="{144DBB09-83D6-4336-8E30-69289B413702}">
      <dgm:prSet/>
      <dgm:spPr/>
      <dgm:t>
        <a:bodyPr/>
        <a:lstStyle/>
        <a:p>
          <a:endParaRPr lang="en-US"/>
        </a:p>
      </dgm:t>
    </dgm:pt>
    <dgm:pt modelId="{44929F96-35CF-4604-BBA0-CD9DE857A70C}" type="sibTrans" cxnId="{144DBB09-83D6-4336-8E30-69289B413702}">
      <dgm:prSet/>
      <dgm:spPr/>
      <dgm:t>
        <a:bodyPr/>
        <a:lstStyle/>
        <a:p>
          <a:endParaRPr lang="en-US"/>
        </a:p>
      </dgm:t>
    </dgm:pt>
    <dgm:pt modelId="{B0ABCD06-6DF2-4EDB-97A1-F48A9E9F14DB}">
      <dgm:prSet phldrT="[Text]"/>
      <dgm:spPr/>
      <dgm:t>
        <a:bodyPr/>
        <a:lstStyle/>
        <a:p>
          <a:r>
            <a:rPr lang="en-US" dirty="0" smtClean="0">
              <a:latin typeface="Franklin Gothic Medium Cond" panose="020B0606030402020204" pitchFamily="34" charset="0"/>
            </a:rPr>
            <a:t>Agro (L5/P2)</a:t>
          </a:r>
          <a:endParaRPr lang="en-US" dirty="0">
            <a:latin typeface="Franklin Gothic Medium Cond" panose="020B0606030402020204" pitchFamily="34" charset="0"/>
          </a:endParaRPr>
        </a:p>
      </dgm:t>
    </dgm:pt>
    <dgm:pt modelId="{E7A741FE-7889-4C94-AA8E-27A3130159D9}" type="parTrans" cxnId="{A2C66B4C-ED72-4A9B-B85F-1EE261F1455A}">
      <dgm:prSet/>
      <dgm:spPr/>
      <dgm:t>
        <a:bodyPr/>
        <a:lstStyle/>
        <a:p>
          <a:endParaRPr lang="en-US"/>
        </a:p>
      </dgm:t>
    </dgm:pt>
    <dgm:pt modelId="{9745DB73-85FF-4FDE-BD05-8F6D330E5981}" type="sibTrans" cxnId="{A2C66B4C-ED72-4A9B-B85F-1EE261F1455A}">
      <dgm:prSet/>
      <dgm:spPr/>
      <dgm:t>
        <a:bodyPr/>
        <a:lstStyle/>
        <a:p>
          <a:endParaRPr lang="en-US"/>
        </a:p>
      </dgm:t>
    </dgm:pt>
    <dgm:pt modelId="{A15140B2-2C1C-4381-8680-820FBC0A244A}">
      <dgm:prSet phldrT="[Text]"/>
      <dgm:spPr/>
      <dgm:t>
        <a:bodyPr/>
        <a:lstStyle/>
        <a:p>
          <a:r>
            <a:rPr lang="en-US" dirty="0" smtClean="0">
              <a:latin typeface="Franklin Gothic Medium Cond" panose="020B0606030402020204" pitchFamily="34" charset="0"/>
            </a:rPr>
            <a:t>RBI (L1/P1)</a:t>
          </a:r>
          <a:endParaRPr lang="en-US" dirty="0">
            <a:latin typeface="Franklin Gothic Medium Cond" panose="020B0606030402020204" pitchFamily="34" charset="0"/>
          </a:endParaRPr>
        </a:p>
      </dgm:t>
    </dgm:pt>
    <dgm:pt modelId="{794F50BC-9746-466E-8BD8-4B26E8ED2AB9}" type="parTrans" cxnId="{0A0E8383-2C68-4084-B486-2467A3AD9611}">
      <dgm:prSet/>
      <dgm:spPr/>
      <dgm:t>
        <a:bodyPr/>
        <a:lstStyle/>
        <a:p>
          <a:endParaRPr lang="en-US"/>
        </a:p>
      </dgm:t>
    </dgm:pt>
    <dgm:pt modelId="{DF784245-E774-47EF-8263-B6197EE68CFA}" type="sibTrans" cxnId="{0A0E8383-2C68-4084-B486-2467A3AD9611}">
      <dgm:prSet/>
      <dgm:spPr/>
      <dgm:t>
        <a:bodyPr/>
        <a:lstStyle/>
        <a:p>
          <a:endParaRPr lang="en-US"/>
        </a:p>
      </dgm:t>
    </dgm:pt>
    <dgm:pt modelId="{0BF986C8-4E57-4F1F-939E-0DEC358E6CE7}" type="pres">
      <dgm:prSet presAssocID="{0E4DA719-C083-4D6E-BF7D-6C4B73E1D15F}" presName="Name0" presStyleCnt="0">
        <dgm:presLayoutVars>
          <dgm:chMax val="1"/>
          <dgm:dir/>
          <dgm:animLvl val="ctr"/>
          <dgm:resizeHandles val="exact"/>
        </dgm:presLayoutVars>
      </dgm:prSet>
      <dgm:spPr/>
      <dgm:t>
        <a:bodyPr/>
        <a:lstStyle/>
        <a:p>
          <a:endParaRPr lang="en-US"/>
        </a:p>
      </dgm:t>
    </dgm:pt>
    <dgm:pt modelId="{71E478E2-2DC0-4E64-B6DD-C27679C3918A}" type="pres">
      <dgm:prSet presAssocID="{B8B0A8F2-A610-43AA-ADB3-9457627CEF2F}" presName="centerShape" presStyleLbl="node0" presStyleIdx="0" presStyleCnt="1"/>
      <dgm:spPr/>
      <dgm:t>
        <a:bodyPr/>
        <a:lstStyle/>
        <a:p>
          <a:endParaRPr lang="en-US"/>
        </a:p>
      </dgm:t>
    </dgm:pt>
    <dgm:pt modelId="{3E925657-7E47-405B-832C-0AC5727E7B28}" type="pres">
      <dgm:prSet presAssocID="{DE9C9044-54FF-4CF7-B67D-E0E6F5163603}" presName="parTrans" presStyleLbl="sibTrans2D1" presStyleIdx="0" presStyleCnt="3"/>
      <dgm:spPr/>
      <dgm:t>
        <a:bodyPr/>
        <a:lstStyle/>
        <a:p>
          <a:endParaRPr lang="en-US"/>
        </a:p>
      </dgm:t>
    </dgm:pt>
    <dgm:pt modelId="{4E364AF9-1066-40F8-813E-87834EEB5D2D}" type="pres">
      <dgm:prSet presAssocID="{DE9C9044-54FF-4CF7-B67D-E0E6F5163603}" presName="connectorText" presStyleLbl="sibTrans2D1" presStyleIdx="0" presStyleCnt="3"/>
      <dgm:spPr/>
      <dgm:t>
        <a:bodyPr/>
        <a:lstStyle/>
        <a:p>
          <a:endParaRPr lang="en-US"/>
        </a:p>
      </dgm:t>
    </dgm:pt>
    <dgm:pt modelId="{0B8986B0-CC6D-4824-9A5E-498E660A7B9A}" type="pres">
      <dgm:prSet presAssocID="{904FD222-4030-4A37-B72E-EC913EC74D48}" presName="node" presStyleLbl="node1" presStyleIdx="0" presStyleCnt="3">
        <dgm:presLayoutVars>
          <dgm:bulletEnabled val="1"/>
        </dgm:presLayoutVars>
      </dgm:prSet>
      <dgm:spPr/>
      <dgm:t>
        <a:bodyPr/>
        <a:lstStyle/>
        <a:p>
          <a:endParaRPr lang="en-US"/>
        </a:p>
      </dgm:t>
    </dgm:pt>
    <dgm:pt modelId="{CCA82C48-C91F-4EF5-B8CC-DBD0937E9ED5}" type="pres">
      <dgm:prSet presAssocID="{E7A741FE-7889-4C94-AA8E-27A3130159D9}" presName="parTrans" presStyleLbl="sibTrans2D1" presStyleIdx="1" presStyleCnt="3"/>
      <dgm:spPr/>
      <dgm:t>
        <a:bodyPr/>
        <a:lstStyle/>
        <a:p>
          <a:endParaRPr lang="en-US"/>
        </a:p>
      </dgm:t>
    </dgm:pt>
    <dgm:pt modelId="{955BA23D-C210-47BB-B00E-2D77253CF824}" type="pres">
      <dgm:prSet presAssocID="{E7A741FE-7889-4C94-AA8E-27A3130159D9}" presName="connectorText" presStyleLbl="sibTrans2D1" presStyleIdx="1" presStyleCnt="3"/>
      <dgm:spPr/>
      <dgm:t>
        <a:bodyPr/>
        <a:lstStyle/>
        <a:p>
          <a:endParaRPr lang="en-US"/>
        </a:p>
      </dgm:t>
    </dgm:pt>
    <dgm:pt modelId="{FC47E13E-F97A-4218-851F-1129BF5AFD8E}" type="pres">
      <dgm:prSet presAssocID="{B0ABCD06-6DF2-4EDB-97A1-F48A9E9F14DB}" presName="node" presStyleLbl="node1" presStyleIdx="1" presStyleCnt="3">
        <dgm:presLayoutVars>
          <dgm:bulletEnabled val="1"/>
        </dgm:presLayoutVars>
      </dgm:prSet>
      <dgm:spPr/>
      <dgm:t>
        <a:bodyPr/>
        <a:lstStyle/>
        <a:p>
          <a:endParaRPr lang="en-US"/>
        </a:p>
      </dgm:t>
    </dgm:pt>
    <dgm:pt modelId="{8DCA6B2D-1291-4820-8166-1B6018116DE0}" type="pres">
      <dgm:prSet presAssocID="{794F50BC-9746-466E-8BD8-4B26E8ED2AB9}" presName="parTrans" presStyleLbl="sibTrans2D1" presStyleIdx="2" presStyleCnt="3"/>
      <dgm:spPr/>
    </dgm:pt>
    <dgm:pt modelId="{2C54C5A8-694C-4ADC-8740-F689AFE7BA67}" type="pres">
      <dgm:prSet presAssocID="{794F50BC-9746-466E-8BD8-4B26E8ED2AB9}" presName="connectorText" presStyleLbl="sibTrans2D1" presStyleIdx="2" presStyleCnt="3"/>
      <dgm:spPr/>
    </dgm:pt>
    <dgm:pt modelId="{83E9B65D-05D3-4E08-8D09-AC56E39783F6}" type="pres">
      <dgm:prSet presAssocID="{A15140B2-2C1C-4381-8680-820FBC0A244A}" presName="node" presStyleLbl="node1" presStyleIdx="2" presStyleCnt="3">
        <dgm:presLayoutVars>
          <dgm:bulletEnabled val="1"/>
        </dgm:presLayoutVars>
      </dgm:prSet>
      <dgm:spPr/>
      <dgm:t>
        <a:bodyPr/>
        <a:lstStyle/>
        <a:p>
          <a:endParaRPr lang="en-US"/>
        </a:p>
      </dgm:t>
    </dgm:pt>
  </dgm:ptLst>
  <dgm:cxnLst>
    <dgm:cxn modelId="{144DBB09-83D6-4336-8E30-69289B413702}" srcId="{B8B0A8F2-A610-43AA-ADB3-9457627CEF2F}" destId="{904FD222-4030-4A37-B72E-EC913EC74D48}" srcOrd="0" destOrd="0" parTransId="{DE9C9044-54FF-4CF7-B67D-E0E6F5163603}" sibTransId="{44929F96-35CF-4604-BBA0-CD9DE857A70C}"/>
    <dgm:cxn modelId="{E7871F7B-5EB8-4112-A152-9BBFD00A5957}" type="presOf" srcId="{DE9C9044-54FF-4CF7-B67D-E0E6F5163603}" destId="{4E364AF9-1066-40F8-813E-87834EEB5D2D}" srcOrd="1" destOrd="0" presId="urn:microsoft.com/office/officeart/2005/8/layout/radial5"/>
    <dgm:cxn modelId="{0A0E8383-2C68-4084-B486-2467A3AD9611}" srcId="{B8B0A8F2-A610-43AA-ADB3-9457627CEF2F}" destId="{A15140B2-2C1C-4381-8680-820FBC0A244A}" srcOrd="2" destOrd="0" parTransId="{794F50BC-9746-466E-8BD8-4B26E8ED2AB9}" sibTransId="{DF784245-E774-47EF-8263-B6197EE68CFA}"/>
    <dgm:cxn modelId="{46ABC927-170C-4AE6-89C0-3C48B0E9021B}" type="presOf" srcId="{A15140B2-2C1C-4381-8680-820FBC0A244A}" destId="{83E9B65D-05D3-4E08-8D09-AC56E39783F6}" srcOrd="0" destOrd="0" presId="urn:microsoft.com/office/officeart/2005/8/layout/radial5"/>
    <dgm:cxn modelId="{BEB946C6-564F-49E6-8C7B-9F4B3D891699}" type="presOf" srcId="{DE9C9044-54FF-4CF7-B67D-E0E6F5163603}" destId="{3E925657-7E47-405B-832C-0AC5727E7B28}" srcOrd="0" destOrd="0" presId="urn:microsoft.com/office/officeart/2005/8/layout/radial5"/>
    <dgm:cxn modelId="{B735D33F-5814-4A17-BA89-C76645783373}" type="presOf" srcId="{794F50BC-9746-466E-8BD8-4B26E8ED2AB9}" destId="{8DCA6B2D-1291-4820-8166-1B6018116DE0}" srcOrd="0" destOrd="0" presId="urn:microsoft.com/office/officeart/2005/8/layout/radial5"/>
    <dgm:cxn modelId="{E0CD646B-166E-465C-8733-A92F29D0DF73}" type="presOf" srcId="{0E4DA719-C083-4D6E-BF7D-6C4B73E1D15F}" destId="{0BF986C8-4E57-4F1F-939E-0DEC358E6CE7}" srcOrd="0" destOrd="0" presId="urn:microsoft.com/office/officeart/2005/8/layout/radial5"/>
    <dgm:cxn modelId="{FA6E6A97-D0CF-4B90-986C-15FCC4099112}" type="presOf" srcId="{794F50BC-9746-466E-8BD8-4B26E8ED2AB9}" destId="{2C54C5A8-694C-4ADC-8740-F689AFE7BA67}" srcOrd="1" destOrd="0" presId="urn:microsoft.com/office/officeart/2005/8/layout/radial5"/>
    <dgm:cxn modelId="{DACA0CDC-ACDE-455E-A514-C779BB27A00E}" type="presOf" srcId="{E7A741FE-7889-4C94-AA8E-27A3130159D9}" destId="{CCA82C48-C91F-4EF5-B8CC-DBD0937E9ED5}" srcOrd="0" destOrd="0" presId="urn:microsoft.com/office/officeart/2005/8/layout/radial5"/>
    <dgm:cxn modelId="{59611286-A675-4A1C-9B6F-DD0667819184}" type="presOf" srcId="{B8B0A8F2-A610-43AA-ADB3-9457627CEF2F}" destId="{71E478E2-2DC0-4E64-B6DD-C27679C3918A}" srcOrd="0" destOrd="0" presId="urn:microsoft.com/office/officeart/2005/8/layout/radial5"/>
    <dgm:cxn modelId="{5CEE8EE8-60D7-4C75-B710-D83D2CC05A9F}" srcId="{0E4DA719-C083-4D6E-BF7D-6C4B73E1D15F}" destId="{B8B0A8F2-A610-43AA-ADB3-9457627CEF2F}" srcOrd="0" destOrd="0" parTransId="{DFCD200B-AD95-44CF-A84B-B7F0CB248AD5}" sibTransId="{46EFC147-863F-465C-8C68-0738923612F3}"/>
    <dgm:cxn modelId="{A2C66B4C-ED72-4A9B-B85F-1EE261F1455A}" srcId="{B8B0A8F2-A610-43AA-ADB3-9457627CEF2F}" destId="{B0ABCD06-6DF2-4EDB-97A1-F48A9E9F14DB}" srcOrd="1" destOrd="0" parTransId="{E7A741FE-7889-4C94-AA8E-27A3130159D9}" sibTransId="{9745DB73-85FF-4FDE-BD05-8F6D330E5981}"/>
    <dgm:cxn modelId="{8A78F673-3605-4FB6-BF75-1B1A0D8DD848}" type="presOf" srcId="{B0ABCD06-6DF2-4EDB-97A1-F48A9E9F14DB}" destId="{FC47E13E-F97A-4218-851F-1129BF5AFD8E}" srcOrd="0" destOrd="0" presId="urn:microsoft.com/office/officeart/2005/8/layout/radial5"/>
    <dgm:cxn modelId="{2C576DEE-CF68-4229-ADF8-4931E71B0BDC}" type="presOf" srcId="{904FD222-4030-4A37-B72E-EC913EC74D48}" destId="{0B8986B0-CC6D-4824-9A5E-498E660A7B9A}" srcOrd="0" destOrd="0" presId="urn:microsoft.com/office/officeart/2005/8/layout/radial5"/>
    <dgm:cxn modelId="{0B8F08D9-08E2-4F19-BFD6-6A9F2CE00CDC}" type="presOf" srcId="{E7A741FE-7889-4C94-AA8E-27A3130159D9}" destId="{955BA23D-C210-47BB-B00E-2D77253CF824}" srcOrd="1" destOrd="0" presId="urn:microsoft.com/office/officeart/2005/8/layout/radial5"/>
    <dgm:cxn modelId="{AFD7B64E-0A14-4DB9-BDC9-CCCFD5D77EE1}" type="presParOf" srcId="{0BF986C8-4E57-4F1F-939E-0DEC358E6CE7}" destId="{71E478E2-2DC0-4E64-B6DD-C27679C3918A}" srcOrd="0" destOrd="0" presId="urn:microsoft.com/office/officeart/2005/8/layout/radial5"/>
    <dgm:cxn modelId="{FCDDE861-DA79-4C84-AE7A-C30FBE495872}" type="presParOf" srcId="{0BF986C8-4E57-4F1F-939E-0DEC358E6CE7}" destId="{3E925657-7E47-405B-832C-0AC5727E7B28}" srcOrd="1" destOrd="0" presId="urn:microsoft.com/office/officeart/2005/8/layout/radial5"/>
    <dgm:cxn modelId="{90B4B2D9-CCA4-425C-9A99-BA0BD16BF027}" type="presParOf" srcId="{3E925657-7E47-405B-832C-0AC5727E7B28}" destId="{4E364AF9-1066-40F8-813E-87834EEB5D2D}" srcOrd="0" destOrd="0" presId="urn:microsoft.com/office/officeart/2005/8/layout/radial5"/>
    <dgm:cxn modelId="{AA1F5B0E-CAE6-4D39-BD8E-65E062169F5A}" type="presParOf" srcId="{0BF986C8-4E57-4F1F-939E-0DEC358E6CE7}" destId="{0B8986B0-CC6D-4824-9A5E-498E660A7B9A}" srcOrd="2" destOrd="0" presId="urn:microsoft.com/office/officeart/2005/8/layout/radial5"/>
    <dgm:cxn modelId="{7C015359-0395-4C76-B258-139ACFA0EC27}" type="presParOf" srcId="{0BF986C8-4E57-4F1F-939E-0DEC358E6CE7}" destId="{CCA82C48-C91F-4EF5-B8CC-DBD0937E9ED5}" srcOrd="3" destOrd="0" presId="urn:microsoft.com/office/officeart/2005/8/layout/radial5"/>
    <dgm:cxn modelId="{E863BDF4-EF69-4256-A90A-48A6A2445A49}" type="presParOf" srcId="{CCA82C48-C91F-4EF5-B8CC-DBD0937E9ED5}" destId="{955BA23D-C210-47BB-B00E-2D77253CF824}" srcOrd="0" destOrd="0" presId="urn:microsoft.com/office/officeart/2005/8/layout/radial5"/>
    <dgm:cxn modelId="{1B010235-C617-4FD9-A89C-B11EB06C8387}" type="presParOf" srcId="{0BF986C8-4E57-4F1F-939E-0DEC358E6CE7}" destId="{FC47E13E-F97A-4218-851F-1129BF5AFD8E}" srcOrd="4" destOrd="0" presId="urn:microsoft.com/office/officeart/2005/8/layout/radial5"/>
    <dgm:cxn modelId="{7F57AF97-3126-400F-961F-A48ACE623078}" type="presParOf" srcId="{0BF986C8-4E57-4F1F-939E-0DEC358E6CE7}" destId="{8DCA6B2D-1291-4820-8166-1B6018116DE0}" srcOrd="5" destOrd="0" presId="urn:microsoft.com/office/officeart/2005/8/layout/radial5"/>
    <dgm:cxn modelId="{EA0E4EC8-538E-4D51-A72C-D5C5708ADE76}" type="presParOf" srcId="{8DCA6B2D-1291-4820-8166-1B6018116DE0}" destId="{2C54C5A8-694C-4ADC-8740-F689AFE7BA67}" srcOrd="0" destOrd="0" presId="urn:microsoft.com/office/officeart/2005/8/layout/radial5"/>
    <dgm:cxn modelId="{18AA52AC-2AD9-44F3-96E5-C3A2C2D7FE3E}" type="presParOf" srcId="{0BF986C8-4E57-4F1F-939E-0DEC358E6CE7}" destId="{83E9B65D-05D3-4E08-8D09-AC56E39783F6}" srcOrd="6" destOrd="0" presId="urn:microsoft.com/office/officeart/2005/8/layout/radial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39CD88-0E23-4282-A003-47F429B245AB}" type="doc">
      <dgm:prSet loTypeId="urn:microsoft.com/office/officeart/2005/8/layout/lProcess2" loCatId="list" qsTypeId="urn:microsoft.com/office/officeart/2005/8/quickstyle/simple2" qsCatId="simple" csTypeId="urn:microsoft.com/office/officeart/2005/8/colors/colorful2" csCatId="colorful" phldr="1"/>
      <dgm:spPr/>
      <dgm:t>
        <a:bodyPr/>
        <a:lstStyle/>
        <a:p>
          <a:endParaRPr lang="en-US"/>
        </a:p>
      </dgm:t>
    </dgm:pt>
    <dgm:pt modelId="{F89DECBB-8378-432C-9CDC-072AFEA680AC}">
      <dgm:prSet phldrT="[Text]"/>
      <dgm:spPr/>
      <dgm:t>
        <a:bodyPr/>
        <a:lstStyle/>
        <a:p>
          <a:r>
            <a:rPr lang="en-US" dirty="0" smtClean="0">
              <a:latin typeface="Franklin Gothic Medium Cond" panose="020B0606030402020204" pitchFamily="34" charset="0"/>
            </a:rPr>
            <a:t>Why? Problems</a:t>
          </a:r>
          <a:endParaRPr lang="en-US" dirty="0">
            <a:latin typeface="Franklin Gothic Medium Cond" panose="020B0606030402020204" pitchFamily="34" charset="0"/>
          </a:endParaRPr>
        </a:p>
      </dgm:t>
    </dgm:pt>
    <dgm:pt modelId="{01195EA8-2ECE-4711-8E51-C15249464AEB}" type="parTrans" cxnId="{86D0AD86-1C58-4893-8872-DFD33CB4A00C}">
      <dgm:prSet/>
      <dgm:spPr/>
      <dgm:t>
        <a:bodyPr/>
        <a:lstStyle/>
        <a:p>
          <a:endParaRPr lang="en-US"/>
        </a:p>
      </dgm:t>
    </dgm:pt>
    <dgm:pt modelId="{43BB8DC0-C962-4802-964F-16A31A86CAAD}" type="sibTrans" cxnId="{86D0AD86-1C58-4893-8872-DFD33CB4A00C}">
      <dgm:prSet/>
      <dgm:spPr/>
      <dgm:t>
        <a:bodyPr/>
        <a:lstStyle/>
        <a:p>
          <a:endParaRPr lang="en-US"/>
        </a:p>
      </dgm:t>
    </dgm:pt>
    <dgm:pt modelId="{8BB51FC4-A2E8-48E5-9161-B7CBBBD67FAE}">
      <dgm:prSet phldrT="[Text]"/>
      <dgm:spPr/>
      <dgm:t>
        <a:bodyPr/>
        <a:lstStyle/>
        <a:p>
          <a:r>
            <a:rPr lang="en-US" dirty="0" smtClean="0">
              <a:latin typeface="Franklin Gothic Medium Cond" panose="020B0606030402020204" pitchFamily="34" charset="0"/>
            </a:rPr>
            <a:t>How? Foreign Trade Policy</a:t>
          </a:r>
          <a:endParaRPr lang="en-US" dirty="0">
            <a:latin typeface="Franklin Gothic Medium Cond" panose="020B0606030402020204" pitchFamily="34" charset="0"/>
          </a:endParaRPr>
        </a:p>
      </dgm:t>
    </dgm:pt>
    <dgm:pt modelId="{9850004E-BEA7-4A54-A420-B1C8CB147261}" type="parTrans" cxnId="{C69BD10B-5372-4A70-9A0E-D22BF6457A55}">
      <dgm:prSet/>
      <dgm:spPr/>
      <dgm:t>
        <a:bodyPr/>
        <a:lstStyle/>
        <a:p>
          <a:endParaRPr lang="en-US"/>
        </a:p>
      </dgm:t>
    </dgm:pt>
    <dgm:pt modelId="{65F2F303-D00B-4B13-86CD-F76F199AE60E}" type="sibTrans" cxnId="{C69BD10B-5372-4A70-9A0E-D22BF6457A55}">
      <dgm:prSet/>
      <dgm:spPr/>
      <dgm:t>
        <a:bodyPr/>
        <a:lstStyle/>
        <a:p>
          <a:endParaRPr lang="en-US"/>
        </a:p>
      </dgm:t>
    </dgm:pt>
    <dgm:pt modelId="{55F168F3-2A34-46AC-8AC7-663E6E68B026}">
      <dgm:prSet phldrT="[Text]"/>
      <dgm:spPr/>
      <dgm:t>
        <a:bodyPr/>
        <a:lstStyle/>
        <a:p>
          <a:r>
            <a:rPr lang="en-US" dirty="0" smtClean="0">
              <a:latin typeface="Franklin Gothic Medium Cond" panose="020B0606030402020204" pitchFamily="34" charset="0"/>
            </a:rPr>
            <a:t>External</a:t>
          </a:r>
          <a:endParaRPr lang="en-US" dirty="0">
            <a:latin typeface="Franklin Gothic Medium Cond" panose="020B0606030402020204" pitchFamily="34" charset="0"/>
          </a:endParaRPr>
        </a:p>
      </dgm:t>
    </dgm:pt>
    <dgm:pt modelId="{9E6FCF72-E4A2-40CD-9885-92824210363F}" type="parTrans" cxnId="{95F94B79-59DA-4D78-B368-6AFA2FF5F46D}">
      <dgm:prSet/>
      <dgm:spPr/>
      <dgm:t>
        <a:bodyPr/>
        <a:lstStyle/>
        <a:p>
          <a:endParaRPr lang="en-US"/>
        </a:p>
      </dgm:t>
    </dgm:pt>
    <dgm:pt modelId="{AB20A731-BDDE-4EEE-84C5-99CC3D00BD30}" type="sibTrans" cxnId="{95F94B79-59DA-4D78-B368-6AFA2FF5F46D}">
      <dgm:prSet/>
      <dgm:spPr/>
      <dgm:t>
        <a:bodyPr/>
        <a:lstStyle/>
        <a:p>
          <a:endParaRPr lang="en-US"/>
        </a:p>
      </dgm:t>
    </dgm:pt>
    <dgm:pt modelId="{B1D4A316-FC9F-49EB-B5DB-59DEEC420817}">
      <dgm:prSet phldrT="[Text]"/>
      <dgm:spPr/>
      <dgm:t>
        <a:bodyPr/>
        <a:lstStyle/>
        <a:p>
          <a:r>
            <a:rPr lang="en-US" dirty="0" smtClean="0">
              <a:latin typeface="Franklin Gothic Medium Cond" panose="020B0606030402020204" pitchFamily="34" charset="0"/>
            </a:rPr>
            <a:t>Domestic</a:t>
          </a:r>
          <a:endParaRPr lang="en-US" dirty="0">
            <a:latin typeface="Franklin Gothic Medium Cond" panose="020B0606030402020204" pitchFamily="34" charset="0"/>
          </a:endParaRPr>
        </a:p>
      </dgm:t>
    </dgm:pt>
    <dgm:pt modelId="{6E7B5AC7-B5F6-4678-80EF-902E364A4A5D}" type="parTrans" cxnId="{C0E2CE55-CE4D-41D0-B126-195A04CFF6C8}">
      <dgm:prSet/>
      <dgm:spPr/>
      <dgm:t>
        <a:bodyPr/>
        <a:lstStyle/>
        <a:p>
          <a:endParaRPr lang="en-US"/>
        </a:p>
      </dgm:t>
    </dgm:pt>
    <dgm:pt modelId="{640C2A25-2C16-4C77-BA6C-C6EFA2E50C35}" type="sibTrans" cxnId="{C0E2CE55-CE4D-41D0-B126-195A04CFF6C8}">
      <dgm:prSet/>
      <dgm:spPr/>
      <dgm:t>
        <a:bodyPr/>
        <a:lstStyle/>
        <a:p>
          <a:endParaRPr lang="en-US"/>
        </a:p>
      </dgm:t>
    </dgm:pt>
    <dgm:pt modelId="{D2DA1C95-65F3-4E11-9247-71513FA36F9A}">
      <dgm:prSet phldrT="[Text]"/>
      <dgm:spPr/>
      <dgm:t>
        <a:bodyPr/>
        <a:lstStyle/>
        <a:p>
          <a:r>
            <a:rPr lang="en-US" dirty="0" smtClean="0">
              <a:latin typeface="Franklin Gothic Medium Cond" panose="020B0606030402020204" pitchFamily="34" charset="0"/>
            </a:rPr>
            <a:t>Laws-taxes</a:t>
          </a:r>
          <a:endParaRPr lang="en-US" dirty="0">
            <a:latin typeface="Franklin Gothic Medium Cond" panose="020B0606030402020204" pitchFamily="34" charset="0"/>
          </a:endParaRPr>
        </a:p>
      </dgm:t>
    </dgm:pt>
    <dgm:pt modelId="{0027CF2E-BA3C-442D-A308-88588A9EFC50}" type="parTrans" cxnId="{E7E1A6E1-BD47-4D5A-BF07-C911B8B48FBA}">
      <dgm:prSet/>
      <dgm:spPr/>
      <dgm:t>
        <a:bodyPr/>
        <a:lstStyle/>
        <a:p>
          <a:endParaRPr lang="en-US"/>
        </a:p>
      </dgm:t>
    </dgm:pt>
    <dgm:pt modelId="{4C9AC606-11FB-4CC9-8090-E22BBE60956C}" type="sibTrans" cxnId="{E7E1A6E1-BD47-4D5A-BF07-C911B8B48FBA}">
      <dgm:prSet/>
      <dgm:spPr/>
      <dgm:t>
        <a:bodyPr/>
        <a:lstStyle/>
        <a:p>
          <a:endParaRPr lang="en-US"/>
        </a:p>
      </dgm:t>
    </dgm:pt>
    <dgm:pt modelId="{9018F793-DD54-4442-AFF5-BC3173B98C9D}" type="pres">
      <dgm:prSet presAssocID="{2639CD88-0E23-4282-A003-47F429B245AB}" presName="theList" presStyleCnt="0">
        <dgm:presLayoutVars>
          <dgm:dir/>
          <dgm:animLvl val="lvl"/>
          <dgm:resizeHandles val="exact"/>
        </dgm:presLayoutVars>
      </dgm:prSet>
      <dgm:spPr/>
      <dgm:t>
        <a:bodyPr/>
        <a:lstStyle/>
        <a:p>
          <a:endParaRPr lang="en-US"/>
        </a:p>
      </dgm:t>
    </dgm:pt>
    <dgm:pt modelId="{E937B918-2000-4DC1-B0E2-9C69693E7A2B}" type="pres">
      <dgm:prSet presAssocID="{F89DECBB-8378-432C-9CDC-072AFEA680AC}" presName="compNode" presStyleCnt="0"/>
      <dgm:spPr/>
    </dgm:pt>
    <dgm:pt modelId="{11652E0F-5984-4BE5-A133-35F9CC054DB2}" type="pres">
      <dgm:prSet presAssocID="{F89DECBB-8378-432C-9CDC-072AFEA680AC}" presName="aNode" presStyleLbl="bgShp" presStyleIdx="0" presStyleCnt="2"/>
      <dgm:spPr/>
      <dgm:t>
        <a:bodyPr/>
        <a:lstStyle/>
        <a:p>
          <a:endParaRPr lang="en-US"/>
        </a:p>
      </dgm:t>
    </dgm:pt>
    <dgm:pt modelId="{C6391612-0D75-40CA-B57A-A02240E34984}" type="pres">
      <dgm:prSet presAssocID="{F89DECBB-8378-432C-9CDC-072AFEA680AC}" presName="textNode" presStyleLbl="bgShp" presStyleIdx="0" presStyleCnt="2"/>
      <dgm:spPr/>
      <dgm:t>
        <a:bodyPr/>
        <a:lstStyle/>
        <a:p>
          <a:endParaRPr lang="en-US"/>
        </a:p>
      </dgm:t>
    </dgm:pt>
    <dgm:pt modelId="{9DCE5849-2144-464A-BB63-547EFB2CB783}" type="pres">
      <dgm:prSet presAssocID="{F89DECBB-8378-432C-9CDC-072AFEA680AC}" presName="compChildNode" presStyleCnt="0"/>
      <dgm:spPr/>
    </dgm:pt>
    <dgm:pt modelId="{48542DD8-90C5-4077-A75A-7A36711977F7}" type="pres">
      <dgm:prSet presAssocID="{F89DECBB-8378-432C-9CDC-072AFEA680AC}" presName="theInnerList" presStyleCnt="0"/>
      <dgm:spPr/>
    </dgm:pt>
    <dgm:pt modelId="{CB94032E-2F4E-49B5-A8B6-DA53E96D7EC9}" type="pres">
      <dgm:prSet presAssocID="{55F168F3-2A34-46AC-8AC7-663E6E68B026}" presName="childNode" presStyleLbl="node1" presStyleIdx="0" presStyleCnt="3">
        <dgm:presLayoutVars>
          <dgm:bulletEnabled val="1"/>
        </dgm:presLayoutVars>
      </dgm:prSet>
      <dgm:spPr/>
      <dgm:t>
        <a:bodyPr/>
        <a:lstStyle/>
        <a:p>
          <a:endParaRPr lang="en-US"/>
        </a:p>
      </dgm:t>
    </dgm:pt>
    <dgm:pt modelId="{CB2D8F1E-9D4F-4DA9-A2D7-27C674F133E4}" type="pres">
      <dgm:prSet presAssocID="{55F168F3-2A34-46AC-8AC7-663E6E68B026}" presName="aSpace2" presStyleCnt="0"/>
      <dgm:spPr/>
    </dgm:pt>
    <dgm:pt modelId="{2A5E1C28-3879-4C3B-AAFF-0E08471704A4}" type="pres">
      <dgm:prSet presAssocID="{B1D4A316-FC9F-49EB-B5DB-59DEEC420817}" presName="childNode" presStyleLbl="node1" presStyleIdx="1" presStyleCnt="3">
        <dgm:presLayoutVars>
          <dgm:bulletEnabled val="1"/>
        </dgm:presLayoutVars>
      </dgm:prSet>
      <dgm:spPr/>
      <dgm:t>
        <a:bodyPr/>
        <a:lstStyle/>
        <a:p>
          <a:endParaRPr lang="en-US"/>
        </a:p>
      </dgm:t>
    </dgm:pt>
    <dgm:pt modelId="{820AD5E3-2753-46CD-AC33-B0B219639D2C}" type="pres">
      <dgm:prSet presAssocID="{B1D4A316-FC9F-49EB-B5DB-59DEEC420817}" presName="aSpace2" presStyleCnt="0"/>
      <dgm:spPr/>
    </dgm:pt>
    <dgm:pt modelId="{DE3AC70A-7094-4755-9AE3-2339EAEA0B85}" type="pres">
      <dgm:prSet presAssocID="{D2DA1C95-65F3-4E11-9247-71513FA36F9A}" presName="childNode" presStyleLbl="node1" presStyleIdx="2" presStyleCnt="3">
        <dgm:presLayoutVars>
          <dgm:bulletEnabled val="1"/>
        </dgm:presLayoutVars>
      </dgm:prSet>
      <dgm:spPr/>
      <dgm:t>
        <a:bodyPr/>
        <a:lstStyle/>
        <a:p>
          <a:endParaRPr lang="en-US"/>
        </a:p>
      </dgm:t>
    </dgm:pt>
    <dgm:pt modelId="{69847125-941A-40CE-8F4A-FFAE51E4FD6F}" type="pres">
      <dgm:prSet presAssocID="{F89DECBB-8378-432C-9CDC-072AFEA680AC}" presName="aSpace" presStyleCnt="0"/>
      <dgm:spPr/>
    </dgm:pt>
    <dgm:pt modelId="{EA6AC527-8B73-499C-8959-0157B25D977B}" type="pres">
      <dgm:prSet presAssocID="{8BB51FC4-A2E8-48E5-9161-B7CBBBD67FAE}" presName="compNode" presStyleCnt="0"/>
      <dgm:spPr/>
    </dgm:pt>
    <dgm:pt modelId="{3E1250E3-4FC9-4A68-8512-9EA16735B247}" type="pres">
      <dgm:prSet presAssocID="{8BB51FC4-A2E8-48E5-9161-B7CBBBD67FAE}" presName="aNode" presStyleLbl="bgShp" presStyleIdx="1" presStyleCnt="2"/>
      <dgm:spPr/>
      <dgm:t>
        <a:bodyPr/>
        <a:lstStyle/>
        <a:p>
          <a:endParaRPr lang="en-US"/>
        </a:p>
      </dgm:t>
    </dgm:pt>
    <dgm:pt modelId="{7B621347-48B8-4A71-ABBB-A17AE69BECF1}" type="pres">
      <dgm:prSet presAssocID="{8BB51FC4-A2E8-48E5-9161-B7CBBBD67FAE}" presName="textNode" presStyleLbl="bgShp" presStyleIdx="1" presStyleCnt="2"/>
      <dgm:spPr/>
      <dgm:t>
        <a:bodyPr/>
        <a:lstStyle/>
        <a:p>
          <a:endParaRPr lang="en-US"/>
        </a:p>
      </dgm:t>
    </dgm:pt>
    <dgm:pt modelId="{15B5109C-2688-4210-B768-6E5CA9AB863B}" type="pres">
      <dgm:prSet presAssocID="{8BB51FC4-A2E8-48E5-9161-B7CBBBD67FAE}" presName="compChildNode" presStyleCnt="0"/>
      <dgm:spPr/>
    </dgm:pt>
    <dgm:pt modelId="{FF743C57-EA68-4A7F-B369-240AF2B8C69E}" type="pres">
      <dgm:prSet presAssocID="{8BB51FC4-A2E8-48E5-9161-B7CBBBD67FAE}" presName="theInnerList" presStyleCnt="0"/>
      <dgm:spPr/>
    </dgm:pt>
  </dgm:ptLst>
  <dgm:cxnLst>
    <dgm:cxn modelId="{C69BD10B-5372-4A70-9A0E-D22BF6457A55}" srcId="{2639CD88-0E23-4282-A003-47F429B245AB}" destId="{8BB51FC4-A2E8-48E5-9161-B7CBBBD67FAE}" srcOrd="1" destOrd="0" parTransId="{9850004E-BEA7-4A54-A420-B1C8CB147261}" sibTransId="{65F2F303-D00B-4B13-86CD-F76F199AE60E}"/>
    <dgm:cxn modelId="{68969242-4D0F-4438-AB27-50F4E28B28B8}" type="presOf" srcId="{F89DECBB-8378-432C-9CDC-072AFEA680AC}" destId="{C6391612-0D75-40CA-B57A-A02240E34984}" srcOrd="1" destOrd="0" presId="urn:microsoft.com/office/officeart/2005/8/layout/lProcess2"/>
    <dgm:cxn modelId="{5A4897EC-3613-4820-AB89-0E312FBE187E}" type="presOf" srcId="{F89DECBB-8378-432C-9CDC-072AFEA680AC}" destId="{11652E0F-5984-4BE5-A133-35F9CC054DB2}" srcOrd="0" destOrd="0" presId="urn:microsoft.com/office/officeart/2005/8/layout/lProcess2"/>
    <dgm:cxn modelId="{E7E1A6E1-BD47-4D5A-BF07-C911B8B48FBA}" srcId="{F89DECBB-8378-432C-9CDC-072AFEA680AC}" destId="{D2DA1C95-65F3-4E11-9247-71513FA36F9A}" srcOrd="2" destOrd="0" parTransId="{0027CF2E-BA3C-442D-A308-88588A9EFC50}" sibTransId="{4C9AC606-11FB-4CC9-8090-E22BBE60956C}"/>
    <dgm:cxn modelId="{86D0AD86-1C58-4893-8872-DFD33CB4A00C}" srcId="{2639CD88-0E23-4282-A003-47F429B245AB}" destId="{F89DECBB-8378-432C-9CDC-072AFEA680AC}" srcOrd="0" destOrd="0" parTransId="{01195EA8-2ECE-4711-8E51-C15249464AEB}" sibTransId="{43BB8DC0-C962-4802-964F-16A31A86CAAD}"/>
    <dgm:cxn modelId="{6ECAEA61-02B0-41D5-8F8A-FBA72A994BA9}" type="presOf" srcId="{B1D4A316-FC9F-49EB-B5DB-59DEEC420817}" destId="{2A5E1C28-3879-4C3B-AAFF-0E08471704A4}" srcOrd="0" destOrd="0" presId="urn:microsoft.com/office/officeart/2005/8/layout/lProcess2"/>
    <dgm:cxn modelId="{C0E2CE55-CE4D-41D0-B126-195A04CFF6C8}" srcId="{F89DECBB-8378-432C-9CDC-072AFEA680AC}" destId="{B1D4A316-FC9F-49EB-B5DB-59DEEC420817}" srcOrd="1" destOrd="0" parTransId="{6E7B5AC7-B5F6-4678-80EF-902E364A4A5D}" sibTransId="{640C2A25-2C16-4C77-BA6C-C6EFA2E50C35}"/>
    <dgm:cxn modelId="{510D60AD-192B-4513-951F-77ECCC40C582}" type="presOf" srcId="{8BB51FC4-A2E8-48E5-9161-B7CBBBD67FAE}" destId="{7B621347-48B8-4A71-ABBB-A17AE69BECF1}" srcOrd="1" destOrd="0" presId="urn:microsoft.com/office/officeart/2005/8/layout/lProcess2"/>
    <dgm:cxn modelId="{B2767C1C-20C8-428C-9739-7FE59669E33A}" type="presOf" srcId="{2639CD88-0E23-4282-A003-47F429B245AB}" destId="{9018F793-DD54-4442-AFF5-BC3173B98C9D}" srcOrd="0" destOrd="0" presId="urn:microsoft.com/office/officeart/2005/8/layout/lProcess2"/>
    <dgm:cxn modelId="{95F94B79-59DA-4D78-B368-6AFA2FF5F46D}" srcId="{F89DECBB-8378-432C-9CDC-072AFEA680AC}" destId="{55F168F3-2A34-46AC-8AC7-663E6E68B026}" srcOrd="0" destOrd="0" parTransId="{9E6FCF72-E4A2-40CD-9885-92824210363F}" sibTransId="{AB20A731-BDDE-4EEE-84C5-99CC3D00BD30}"/>
    <dgm:cxn modelId="{8ABCAD85-4F90-45DC-B854-3EF18AEACDCC}" type="presOf" srcId="{8BB51FC4-A2E8-48E5-9161-B7CBBBD67FAE}" destId="{3E1250E3-4FC9-4A68-8512-9EA16735B247}" srcOrd="0" destOrd="0" presId="urn:microsoft.com/office/officeart/2005/8/layout/lProcess2"/>
    <dgm:cxn modelId="{C556F2D0-6BF4-468C-A25A-0D0A6993EDEA}" type="presOf" srcId="{D2DA1C95-65F3-4E11-9247-71513FA36F9A}" destId="{DE3AC70A-7094-4755-9AE3-2339EAEA0B85}" srcOrd="0" destOrd="0" presId="urn:microsoft.com/office/officeart/2005/8/layout/lProcess2"/>
    <dgm:cxn modelId="{798204C3-8C69-4176-BB5F-75E4EF66896D}" type="presOf" srcId="{55F168F3-2A34-46AC-8AC7-663E6E68B026}" destId="{CB94032E-2F4E-49B5-A8B6-DA53E96D7EC9}" srcOrd="0" destOrd="0" presId="urn:microsoft.com/office/officeart/2005/8/layout/lProcess2"/>
    <dgm:cxn modelId="{73A8E498-347E-4D84-AF28-CF42C46118EC}" type="presParOf" srcId="{9018F793-DD54-4442-AFF5-BC3173B98C9D}" destId="{E937B918-2000-4DC1-B0E2-9C69693E7A2B}" srcOrd="0" destOrd="0" presId="urn:microsoft.com/office/officeart/2005/8/layout/lProcess2"/>
    <dgm:cxn modelId="{F245C5B0-980F-4947-99AC-7B876F01B511}" type="presParOf" srcId="{E937B918-2000-4DC1-B0E2-9C69693E7A2B}" destId="{11652E0F-5984-4BE5-A133-35F9CC054DB2}" srcOrd="0" destOrd="0" presId="urn:microsoft.com/office/officeart/2005/8/layout/lProcess2"/>
    <dgm:cxn modelId="{DC474C39-64FB-48CF-AC23-EBDDC4CE7240}" type="presParOf" srcId="{E937B918-2000-4DC1-B0E2-9C69693E7A2B}" destId="{C6391612-0D75-40CA-B57A-A02240E34984}" srcOrd="1" destOrd="0" presId="urn:microsoft.com/office/officeart/2005/8/layout/lProcess2"/>
    <dgm:cxn modelId="{CA9BFB03-E521-4C55-9614-85FE24573746}" type="presParOf" srcId="{E937B918-2000-4DC1-B0E2-9C69693E7A2B}" destId="{9DCE5849-2144-464A-BB63-547EFB2CB783}" srcOrd="2" destOrd="0" presId="urn:microsoft.com/office/officeart/2005/8/layout/lProcess2"/>
    <dgm:cxn modelId="{CC15B8F7-6577-4058-89DB-EFC8041B1331}" type="presParOf" srcId="{9DCE5849-2144-464A-BB63-547EFB2CB783}" destId="{48542DD8-90C5-4077-A75A-7A36711977F7}" srcOrd="0" destOrd="0" presId="urn:microsoft.com/office/officeart/2005/8/layout/lProcess2"/>
    <dgm:cxn modelId="{3D39C25E-1DAF-43BE-B372-38F14353732E}" type="presParOf" srcId="{48542DD8-90C5-4077-A75A-7A36711977F7}" destId="{CB94032E-2F4E-49B5-A8B6-DA53E96D7EC9}" srcOrd="0" destOrd="0" presId="urn:microsoft.com/office/officeart/2005/8/layout/lProcess2"/>
    <dgm:cxn modelId="{1A119BBC-1939-4F75-B9FD-56D00CEA7541}" type="presParOf" srcId="{48542DD8-90C5-4077-A75A-7A36711977F7}" destId="{CB2D8F1E-9D4F-4DA9-A2D7-27C674F133E4}" srcOrd="1" destOrd="0" presId="urn:microsoft.com/office/officeart/2005/8/layout/lProcess2"/>
    <dgm:cxn modelId="{605EB443-5080-4B4C-8E83-5136A6FA39FD}" type="presParOf" srcId="{48542DD8-90C5-4077-A75A-7A36711977F7}" destId="{2A5E1C28-3879-4C3B-AAFF-0E08471704A4}" srcOrd="2" destOrd="0" presId="urn:microsoft.com/office/officeart/2005/8/layout/lProcess2"/>
    <dgm:cxn modelId="{711C0C7F-1042-4266-9E13-CE989D739CE3}" type="presParOf" srcId="{48542DD8-90C5-4077-A75A-7A36711977F7}" destId="{820AD5E3-2753-46CD-AC33-B0B219639D2C}" srcOrd="3" destOrd="0" presId="urn:microsoft.com/office/officeart/2005/8/layout/lProcess2"/>
    <dgm:cxn modelId="{122EB88B-B97D-42C1-9BD3-9F5DCD9A1AA0}" type="presParOf" srcId="{48542DD8-90C5-4077-A75A-7A36711977F7}" destId="{DE3AC70A-7094-4755-9AE3-2339EAEA0B85}" srcOrd="4" destOrd="0" presId="urn:microsoft.com/office/officeart/2005/8/layout/lProcess2"/>
    <dgm:cxn modelId="{42DB4C61-B787-4A82-BB72-EF3D77A52B6D}" type="presParOf" srcId="{9018F793-DD54-4442-AFF5-BC3173B98C9D}" destId="{69847125-941A-40CE-8F4A-FFAE51E4FD6F}" srcOrd="1" destOrd="0" presId="urn:microsoft.com/office/officeart/2005/8/layout/lProcess2"/>
    <dgm:cxn modelId="{58BA6ED4-F8EA-4B79-8102-9772B59EE9F8}" type="presParOf" srcId="{9018F793-DD54-4442-AFF5-BC3173B98C9D}" destId="{EA6AC527-8B73-499C-8959-0157B25D977B}" srcOrd="2" destOrd="0" presId="urn:microsoft.com/office/officeart/2005/8/layout/lProcess2"/>
    <dgm:cxn modelId="{C7BCD172-FFD9-4C26-B415-C4507048DA12}" type="presParOf" srcId="{EA6AC527-8B73-499C-8959-0157B25D977B}" destId="{3E1250E3-4FC9-4A68-8512-9EA16735B247}" srcOrd="0" destOrd="0" presId="urn:microsoft.com/office/officeart/2005/8/layout/lProcess2"/>
    <dgm:cxn modelId="{F7AFA282-0753-4B41-8A12-DB4870A90603}" type="presParOf" srcId="{EA6AC527-8B73-499C-8959-0157B25D977B}" destId="{7B621347-48B8-4A71-ABBB-A17AE69BECF1}" srcOrd="1" destOrd="0" presId="urn:microsoft.com/office/officeart/2005/8/layout/lProcess2"/>
    <dgm:cxn modelId="{12E5B1EC-A99F-4842-927F-12C91E25EE1B}" type="presParOf" srcId="{EA6AC527-8B73-499C-8959-0157B25D977B}" destId="{15B5109C-2688-4210-B768-6E5CA9AB863B}" srcOrd="2" destOrd="0" presId="urn:microsoft.com/office/officeart/2005/8/layout/lProcess2"/>
    <dgm:cxn modelId="{3549B580-F103-41BC-961B-99332501FFF6}" type="presParOf" srcId="{15B5109C-2688-4210-B768-6E5CA9AB863B}" destId="{FF743C57-EA68-4A7F-B369-240AF2B8C69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39CD88-0E23-4282-A003-47F429B245AB}" type="doc">
      <dgm:prSet loTypeId="urn:microsoft.com/office/officeart/2005/8/layout/lProcess2" loCatId="list" qsTypeId="urn:microsoft.com/office/officeart/2005/8/quickstyle/simple2" qsCatId="simple" csTypeId="urn:microsoft.com/office/officeart/2005/8/colors/colorful2" csCatId="colorful" phldr="1"/>
      <dgm:spPr/>
      <dgm:t>
        <a:bodyPr/>
        <a:lstStyle/>
        <a:p>
          <a:endParaRPr lang="en-US"/>
        </a:p>
      </dgm:t>
    </dgm:pt>
    <dgm:pt modelId="{F89DECBB-8378-432C-9CDC-072AFEA680AC}">
      <dgm:prSet phldrT="[Text]"/>
      <dgm:spPr/>
      <dgm:t>
        <a:bodyPr/>
        <a:lstStyle/>
        <a:p>
          <a:r>
            <a:rPr lang="en-US" dirty="0" smtClean="0">
              <a:latin typeface="Franklin Gothic Medium Cond" panose="020B0606030402020204" pitchFamily="34" charset="0"/>
            </a:rPr>
            <a:t>Why? Problems</a:t>
          </a:r>
          <a:endParaRPr lang="en-US" dirty="0">
            <a:latin typeface="Franklin Gothic Medium Cond" panose="020B0606030402020204" pitchFamily="34" charset="0"/>
          </a:endParaRPr>
        </a:p>
      </dgm:t>
    </dgm:pt>
    <dgm:pt modelId="{01195EA8-2ECE-4711-8E51-C15249464AEB}" type="parTrans" cxnId="{86D0AD86-1C58-4893-8872-DFD33CB4A00C}">
      <dgm:prSet/>
      <dgm:spPr/>
      <dgm:t>
        <a:bodyPr/>
        <a:lstStyle/>
        <a:p>
          <a:endParaRPr lang="en-US"/>
        </a:p>
      </dgm:t>
    </dgm:pt>
    <dgm:pt modelId="{43BB8DC0-C962-4802-964F-16A31A86CAAD}" type="sibTrans" cxnId="{86D0AD86-1C58-4893-8872-DFD33CB4A00C}">
      <dgm:prSet/>
      <dgm:spPr/>
      <dgm:t>
        <a:bodyPr/>
        <a:lstStyle/>
        <a:p>
          <a:endParaRPr lang="en-US"/>
        </a:p>
      </dgm:t>
    </dgm:pt>
    <dgm:pt modelId="{8BB51FC4-A2E8-48E5-9161-B7CBBBD67FAE}">
      <dgm:prSet phldrT="[Text]"/>
      <dgm:spPr/>
      <dgm:t>
        <a:bodyPr/>
        <a:lstStyle/>
        <a:p>
          <a:r>
            <a:rPr lang="en-US" dirty="0" smtClean="0">
              <a:latin typeface="Franklin Gothic Medium Cond" panose="020B0606030402020204" pitchFamily="34" charset="0"/>
            </a:rPr>
            <a:t>How? Foreign Trade Policy</a:t>
          </a:r>
          <a:endParaRPr lang="en-US" dirty="0">
            <a:latin typeface="Franklin Gothic Medium Cond" panose="020B0606030402020204" pitchFamily="34" charset="0"/>
          </a:endParaRPr>
        </a:p>
      </dgm:t>
    </dgm:pt>
    <dgm:pt modelId="{9850004E-BEA7-4A54-A420-B1C8CB147261}" type="parTrans" cxnId="{C69BD10B-5372-4A70-9A0E-D22BF6457A55}">
      <dgm:prSet/>
      <dgm:spPr/>
      <dgm:t>
        <a:bodyPr/>
        <a:lstStyle/>
        <a:p>
          <a:endParaRPr lang="en-US"/>
        </a:p>
      </dgm:t>
    </dgm:pt>
    <dgm:pt modelId="{65F2F303-D00B-4B13-86CD-F76F199AE60E}" type="sibTrans" cxnId="{C69BD10B-5372-4A70-9A0E-D22BF6457A55}">
      <dgm:prSet/>
      <dgm:spPr/>
      <dgm:t>
        <a:bodyPr/>
        <a:lstStyle/>
        <a:p>
          <a:endParaRPr lang="en-US"/>
        </a:p>
      </dgm:t>
    </dgm:pt>
    <dgm:pt modelId="{55F168F3-2A34-46AC-8AC7-663E6E68B026}">
      <dgm:prSet phldrT="[Text]"/>
      <dgm:spPr/>
      <dgm:t>
        <a:bodyPr/>
        <a:lstStyle/>
        <a:p>
          <a:r>
            <a:rPr lang="en-US" strike="sngStrike" dirty="0" smtClean="0">
              <a:latin typeface="Franklin Gothic Medium Cond" panose="020B0606030402020204" pitchFamily="34" charset="0"/>
            </a:rPr>
            <a:t>External</a:t>
          </a:r>
          <a:endParaRPr lang="en-US" strike="sngStrike" dirty="0">
            <a:latin typeface="Franklin Gothic Medium Cond" panose="020B0606030402020204" pitchFamily="34" charset="0"/>
          </a:endParaRPr>
        </a:p>
      </dgm:t>
    </dgm:pt>
    <dgm:pt modelId="{9E6FCF72-E4A2-40CD-9885-92824210363F}" type="parTrans" cxnId="{95F94B79-59DA-4D78-B368-6AFA2FF5F46D}">
      <dgm:prSet/>
      <dgm:spPr/>
      <dgm:t>
        <a:bodyPr/>
        <a:lstStyle/>
        <a:p>
          <a:endParaRPr lang="en-US"/>
        </a:p>
      </dgm:t>
    </dgm:pt>
    <dgm:pt modelId="{AB20A731-BDDE-4EEE-84C5-99CC3D00BD30}" type="sibTrans" cxnId="{95F94B79-59DA-4D78-B368-6AFA2FF5F46D}">
      <dgm:prSet/>
      <dgm:spPr/>
      <dgm:t>
        <a:bodyPr/>
        <a:lstStyle/>
        <a:p>
          <a:endParaRPr lang="en-US"/>
        </a:p>
      </dgm:t>
    </dgm:pt>
    <dgm:pt modelId="{B1D4A316-FC9F-49EB-B5DB-59DEEC420817}">
      <dgm:prSet phldrT="[Text]"/>
      <dgm:spPr/>
      <dgm:t>
        <a:bodyPr/>
        <a:lstStyle/>
        <a:p>
          <a:r>
            <a:rPr lang="en-US" dirty="0" smtClean="0">
              <a:latin typeface="Franklin Gothic Medium Cond" panose="020B0606030402020204" pitchFamily="34" charset="0"/>
            </a:rPr>
            <a:t>Domestic</a:t>
          </a:r>
          <a:endParaRPr lang="en-US" dirty="0">
            <a:latin typeface="Franklin Gothic Medium Cond" panose="020B0606030402020204" pitchFamily="34" charset="0"/>
          </a:endParaRPr>
        </a:p>
      </dgm:t>
    </dgm:pt>
    <dgm:pt modelId="{6E7B5AC7-B5F6-4678-80EF-902E364A4A5D}" type="parTrans" cxnId="{C0E2CE55-CE4D-41D0-B126-195A04CFF6C8}">
      <dgm:prSet/>
      <dgm:spPr/>
      <dgm:t>
        <a:bodyPr/>
        <a:lstStyle/>
        <a:p>
          <a:endParaRPr lang="en-US"/>
        </a:p>
      </dgm:t>
    </dgm:pt>
    <dgm:pt modelId="{640C2A25-2C16-4C77-BA6C-C6EFA2E50C35}" type="sibTrans" cxnId="{C0E2CE55-CE4D-41D0-B126-195A04CFF6C8}">
      <dgm:prSet/>
      <dgm:spPr/>
      <dgm:t>
        <a:bodyPr/>
        <a:lstStyle/>
        <a:p>
          <a:endParaRPr lang="en-US"/>
        </a:p>
      </dgm:t>
    </dgm:pt>
    <dgm:pt modelId="{D2DA1C95-65F3-4E11-9247-71513FA36F9A}">
      <dgm:prSet phldrT="[Text]"/>
      <dgm:spPr/>
      <dgm:t>
        <a:bodyPr/>
        <a:lstStyle/>
        <a:p>
          <a:r>
            <a:rPr lang="en-US" dirty="0" smtClean="0">
              <a:latin typeface="Franklin Gothic Medium Cond" panose="020B0606030402020204" pitchFamily="34" charset="0"/>
            </a:rPr>
            <a:t>Laws-taxes</a:t>
          </a:r>
          <a:endParaRPr lang="en-US" dirty="0">
            <a:latin typeface="Franklin Gothic Medium Cond" panose="020B0606030402020204" pitchFamily="34" charset="0"/>
          </a:endParaRPr>
        </a:p>
      </dgm:t>
    </dgm:pt>
    <dgm:pt modelId="{0027CF2E-BA3C-442D-A308-88588A9EFC50}" type="parTrans" cxnId="{E7E1A6E1-BD47-4D5A-BF07-C911B8B48FBA}">
      <dgm:prSet/>
      <dgm:spPr/>
      <dgm:t>
        <a:bodyPr/>
        <a:lstStyle/>
        <a:p>
          <a:endParaRPr lang="en-US"/>
        </a:p>
      </dgm:t>
    </dgm:pt>
    <dgm:pt modelId="{4C9AC606-11FB-4CC9-8090-E22BBE60956C}" type="sibTrans" cxnId="{E7E1A6E1-BD47-4D5A-BF07-C911B8B48FBA}">
      <dgm:prSet/>
      <dgm:spPr/>
      <dgm:t>
        <a:bodyPr/>
        <a:lstStyle/>
        <a:p>
          <a:endParaRPr lang="en-US"/>
        </a:p>
      </dgm:t>
    </dgm:pt>
    <dgm:pt modelId="{9018F793-DD54-4442-AFF5-BC3173B98C9D}" type="pres">
      <dgm:prSet presAssocID="{2639CD88-0E23-4282-A003-47F429B245AB}" presName="theList" presStyleCnt="0">
        <dgm:presLayoutVars>
          <dgm:dir/>
          <dgm:animLvl val="lvl"/>
          <dgm:resizeHandles val="exact"/>
        </dgm:presLayoutVars>
      </dgm:prSet>
      <dgm:spPr/>
      <dgm:t>
        <a:bodyPr/>
        <a:lstStyle/>
        <a:p>
          <a:endParaRPr lang="en-US"/>
        </a:p>
      </dgm:t>
    </dgm:pt>
    <dgm:pt modelId="{E937B918-2000-4DC1-B0E2-9C69693E7A2B}" type="pres">
      <dgm:prSet presAssocID="{F89DECBB-8378-432C-9CDC-072AFEA680AC}" presName="compNode" presStyleCnt="0"/>
      <dgm:spPr/>
    </dgm:pt>
    <dgm:pt modelId="{11652E0F-5984-4BE5-A133-35F9CC054DB2}" type="pres">
      <dgm:prSet presAssocID="{F89DECBB-8378-432C-9CDC-072AFEA680AC}" presName="aNode" presStyleLbl="bgShp" presStyleIdx="0" presStyleCnt="2"/>
      <dgm:spPr/>
      <dgm:t>
        <a:bodyPr/>
        <a:lstStyle/>
        <a:p>
          <a:endParaRPr lang="en-US"/>
        </a:p>
      </dgm:t>
    </dgm:pt>
    <dgm:pt modelId="{C6391612-0D75-40CA-B57A-A02240E34984}" type="pres">
      <dgm:prSet presAssocID="{F89DECBB-8378-432C-9CDC-072AFEA680AC}" presName="textNode" presStyleLbl="bgShp" presStyleIdx="0" presStyleCnt="2"/>
      <dgm:spPr/>
      <dgm:t>
        <a:bodyPr/>
        <a:lstStyle/>
        <a:p>
          <a:endParaRPr lang="en-US"/>
        </a:p>
      </dgm:t>
    </dgm:pt>
    <dgm:pt modelId="{9DCE5849-2144-464A-BB63-547EFB2CB783}" type="pres">
      <dgm:prSet presAssocID="{F89DECBB-8378-432C-9CDC-072AFEA680AC}" presName="compChildNode" presStyleCnt="0"/>
      <dgm:spPr/>
    </dgm:pt>
    <dgm:pt modelId="{48542DD8-90C5-4077-A75A-7A36711977F7}" type="pres">
      <dgm:prSet presAssocID="{F89DECBB-8378-432C-9CDC-072AFEA680AC}" presName="theInnerList" presStyleCnt="0"/>
      <dgm:spPr/>
    </dgm:pt>
    <dgm:pt modelId="{CB94032E-2F4E-49B5-A8B6-DA53E96D7EC9}" type="pres">
      <dgm:prSet presAssocID="{55F168F3-2A34-46AC-8AC7-663E6E68B026}" presName="childNode" presStyleLbl="node1" presStyleIdx="0" presStyleCnt="3">
        <dgm:presLayoutVars>
          <dgm:bulletEnabled val="1"/>
        </dgm:presLayoutVars>
      </dgm:prSet>
      <dgm:spPr/>
      <dgm:t>
        <a:bodyPr/>
        <a:lstStyle/>
        <a:p>
          <a:endParaRPr lang="en-US"/>
        </a:p>
      </dgm:t>
    </dgm:pt>
    <dgm:pt modelId="{CB2D8F1E-9D4F-4DA9-A2D7-27C674F133E4}" type="pres">
      <dgm:prSet presAssocID="{55F168F3-2A34-46AC-8AC7-663E6E68B026}" presName="aSpace2" presStyleCnt="0"/>
      <dgm:spPr/>
    </dgm:pt>
    <dgm:pt modelId="{2A5E1C28-3879-4C3B-AAFF-0E08471704A4}" type="pres">
      <dgm:prSet presAssocID="{B1D4A316-FC9F-49EB-B5DB-59DEEC420817}" presName="childNode" presStyleLbl="node1" presStyleIdx="1" presStyleCnt="3">
        <dgm:presLayoutVars>
          <dgm:bulletEnabled val="1"/>
        </dgm:presLayoutVars>
      </dgm:prSet>
      <dgm:spPr/>
      <dgm:t>
        <a:bodyPr/>
        <a:lstStyle/>
        <a:p>
          <a:endParaRPr lang="en-US"/>
        </a:p>
      </dgm:t>
    </dgm:pt>
    <dgm:pt modelId="{820AD5E3-2753-46CD-AC33-B0B219639D2C}" type="pres">
      <dgm:prSet presAssocID="{B1D4A316-FC9F-49EB-B5DB-59DEEC420817}" presName="aSpace2" presStyleCnt="0"/>
      <dgm:spPr/>
    </dgm:pt>
    <dgm:pt modelId="{DE3AC70A-7094-4755-9AE3-2339EAEA0B85}" type="pres">
      <dgm:prSet presAssocID="{D2DA1C95-65F3-4E11-9247-71513FA36F9A}" presName="childNode" presStyleLbl="node1" presStyleIdx="2" presStyleCnt="3">
        <dgm:presLayoutVars>
          <dgm:bulletEnabled val="1"/>
        </dgm:presLayoutVars>
      </dgm:prSet>
      <dgm:spPr/>
      <dgm:t>
        <a:bodyPr/>
        <a:lstStyle/>
        <a:p>
          <a:endParaRPr lang="en-US"/>
        </a:p>
      </dgm:t>
    </dgm:pt>
    <dgm:pt modelId="{69847125-941A-40CE-8F4A-FFAE51E4FD6F}" type="pres">
      <dgm:prSet presAssocID="{F89DECBB-8378-432C-9CDC-072AFEA680AC}" presName="aSpace" presStyleCnt="0"/>
      <dgm:spPr/>
    </dgm:pt>
    <dgm:pt modelId="{EA6AC527-8B73-499C-8959-0157B25D977B}" type="pres">
      <dgm:prSet presAssocID="{8BB51FC4-A2E8-48E5-9161-B7CBBBD67FAE}" presName="compNode" presStyleCnt="0"/>
      <dgm:spPr/>
    </dgm:pt>
    <dgm:pt modelId="{3E1250E3-4FC9-4A68-8512-9EA16735B247}" type="pres">
      <dgm:prSet presAssocID="{8BB51FC4-A2E8-48E5-9161-B7CBBBD67FAE}" presName="aNode" presStyleLbl="bgShp" presStyleIdx="1" presStyleCnt="2"/>
      <dgm:spPr/>
      <dgm:t>
        <a:bodyPr/>
        <a:lstStyle/>
        <a:p>
          <a:endParaRPr lang="en-US"/>
        </a:p>
      </dgm:t>
    </dgm:pt>
    <dgm:pt modelId="{7B621347-48B8-4A71-ABBB-A17AE69BECF1}" type="pres">
      <dgm:prSet presAssocID="{8BB51FC4-A2E8-48E5-9161-B7CBBBD67FAE}" presName="textNode" presStyleLbl="bgShp" presStyleIdx="1" presStyleCnt="2"/>
      <dgm:spPr/>
      <dgm:t>
        <a:bodyPr/>
        <a:lstStyle/>
        <a:p>
          <a:endParaRPr lang="en-US"/>
        </a:p>
      </dgm:t>
    </dgm:pt>
    <dgm:pt modelId="{15B5109C-2688-4210-B768-6E5CA9AB863B}" type="pres">
      <dgm:prSet presAssocID="{8BB51FC4-A2E8-48E5-9161-B7CBBBD67FAE}" presName="compChildNode" presStyleCnt="0"/>
      <dgm:spPr/>
    </dgm:pt>
    <dgm:pt modelId="{FF743C57-EA68-4A7F-B369-240AF2B8C69E}" type="pres">
      <dgm:prSet presAssocID="{8BB51FC4-A2E8-48E5-9161-B7CBBBD67FAE}" presName="theInnerList" presStyleCnt="0"/>
      <dgm:spPr/>
    </dgm:pt>
  </dgm:ptLst>
  <dgm:cxnLst>
    <dgm:cxn modelId="{C69BD10B-5372-4A70-9A0E-D22BF6457A55}" srcId="{2639CD88-0E23-4282-A003-47F429B245AB}" destId="{8BB51FC4-A2E8-48E5-9161-B7CBBBD67FAE}" srcOrd="1" destOrd="0" parTransId="{9850004E-BEA7-4A54-A420-B1C8CB147261}" sibTransId="{65F2F303-D00B-4B13-86CD-F76F199AE60E}"/>
    <dgm:cxn modelId="{4D7E4C61-0B42-4A8D-94AF-BF8A156550A4}" type="presOf" srcId="{8BB51FC4-A2E8-48E5-9161-B7CBBBD67FAE}" destId="{7B621347-48B8-4A71-ABBB-A17AE69BECF1}" srcOrd="1" destOrd="0" presId="urn:microsoft.com/office/officeart/2005/8/layout/lProcess2"/>
    <dgm:cxn modelId="{CDF01226-CCE2-4397-9FFE-A50820C151EA}" type="presOf" srcId="{B1D4A316-FC9F-49EB-B5DB-59DEEC420817}" destId="{2A5E1C28-3879-4C3B-AAFF-0E08471704A4}" srcOrd="0" destOrd="0" presId="urn:microsoft.com/office/officeart/2005/8/layout/lProcess2"/>
    <dgm:cxn modelId="{35CF8C92-7F26-4402-B25A-B9F2BD04238B}" type="presOf" srcId="{8BB51FC4-A2E8-48E5-9161-B7CBBBD67FAE}" destId="{3E1250E3-4FC9-4A68-8512-9EA16735B247}" srcOrd="0" destOrd="0" presId="urn:microsoft.com/office/officeart/2005/8/layout/lProcess2"/>
    <dgm:cxn modelId="{E7E1A6E1-BD47-4D5A-BF07-C911B8B48FBA}" srcId="{F89DECBB-8378-432C-9CDC-072AFEA680AC}" destId="{D2DA1C95-65F3-4E11-9247-71513FA36F9A}" srcOrd="2" destOrd="0" parTransId="{0027CF2E-BA3C-442D-A308-88588A9EFC50}" sibTransId="{4C9AC606-11FB-4CC9-8090-E22BBE60956C}"/>
    <dgm:cxn modelId="{86D0AD86-1C58-4893-8872-DFD33CB4A00C}" srcId="{2639CD88-0E23-4282-A003-47F429B245AB}" destId="{F89DECBB-8378-432C-9CDC-072AFEA680AC}" srcOrd="0" destOrd="0" parTransId="{01195EA8-2ECE-4711-8E51-C15249464AEB}" sibTransId="{43BB8DC0-C962-4802-964F-16A31A86CAAD}"/>
    <dgm:cxn modelId="{606E56B6-38EA-4217-9F66-8B9E66ECDBF2}" type="presOf" srcId="{2639CD88-0E23-4282-A003-47F429B245AB}" destId="{9018F793-DD54-4442-AFF5-BC3173B98C9D}" srcOrd="0" destOrd="0" presId="urn:microsoft.com/office/officeart/2005/8/layout/lProcess2"/>
    <dgm:cxn modelId="{76923873-C0B6-4783-91AE-08F5622B4D93}" type="presOf" srcId="{55F168F3-2A34-46AC-8AC7-663E6E68B026}" destId="{CB94032E-2F4E-49B5-A8B6-DA53E96D7EC9}" srcOrd="0" destOrd="0" presId="urn:microsoft.com/office/officeart/2005/8/layout/lProcess2"/>
    <dgm:cxn modelId="{C0E2CE55-CE4D-41D0-B126-195A04CFF6C8}" srcId="{F89DECBB-8378-432C-9CDC-072AFEA680AC}" destId="{B1D4A316-FC9F-49EB-B5DB-59DEEC420817}" srcOrd="1" destOrd="0" parTransId="{6E7B5AC7-B5F6-4678-80EF-902E364A4A5D}" sibTransId="{640C2A25-2C16-4C77-BA6C-C6EFA2E50C35}"/>
    <dgm:cxn modelId="{95F94B79-59DA-4D78-B368-6AFA2FF5F46D}" srcId="{F89DECBB-8378-432C-9CDC-072AFEA680AC}" destId="{55F168F3-2A34-46AC-8AC7-663E6E68B026}" srcOrd="0" destOrd="0" parTransId="{9E6FCF72-E4A2-40CD-9885-92824210363F}" sibTransId="{AB20A731-BDDE-4EEE-84C5-99CC3D00BD30}"/>
    <dgm:cxn modelId="{CCE1D577-8237-4EC2-877A-6C6832E26759}" type="presOf" srcId="{F89DECBB-8378-432C-9CDC-072AFEA680AC}" destId="{C6391612-0D75-40CA-B57A-A02240E34984}" srcOrd="1" destOrd="0" presId="urn:microsoft.com/office/officeart/2005/8/layout/lProcess2"/>
    <dgm:cxn modelId="{090E784E-AF5B-4620-BF01-8466CF639303}" type="presOf" srcId="{D2DA1C95-65F3-4E11-9247-71513FA36F9A}" destId="{DE3AC70A-7094-4755-9AE3-2339EAEA0B85}" srcOrd="0" destOrd="0" presId="urn:microsoft.com/office/officeart/2005/8/layout/lProcess2"/>
    <dgm:cxn modelId="{CAB64A03-58EB-4756-B5E3-7B5140931A1B}" type="presOf" srcId="{F89DECBB-8378-432C-9CDC-072AFEA680AC}" destId="{11652E0F-5984-4BE5-A133-35F9CC054DB2}" srcOrd="0" destOrd="0" presId="urn:microsoft.com/office/officeart/2005/8/layout/lProcess2"/>
    <dgm:cxn modelId="{403CFA12-55E4-4709-8B02-DDC111D04962}" type="presParOf" srcId="{9018F793-DD54-4442-AFF5-BC3173B98C9D}" destId="{E937B918-2000-4DC1-B0E2-9C69693E7A2B}" srcOrd="0" destOrd="0" presId="urn:microsoft.com/office/officeart/2005/8/layout/lProcess2"/>
    <dgm:cxn modelId="{B1562D5A-3BE7-4551-B914-8525C7693BA0}" type="presParOf" srcId="{E937B918-2000-4DC1-B0E2-9C69693E7A2B}" destId="{11652E0F-5984-4BE5-A133-35F9CC054DB2}" srcOrd="0" destOrd="0" presId="urn:microsoft.com/office/officeart/2005/8/layout/lProcess2"/>
    <dgm:cxn modelId="{E88C8253-C1C5-4BDB-BDD2-AA526C9E1C5A}" type="presParOf" srcId="{E937B918-2000-4DC1-B0E2-9C69693E7A2B}" destId="{C6391612-0D75-40CA-B57A-A02240E34984}" srcOrd="1" destOrd="0" presId="urn:microsoft.com/office/officeart/2005/8/layout/lProcess2"/>
    <dgm:cxn modelId="{F10260E6-8F1D-4344-AA91-BB9F56455253}" type="presParOf" srcId="{E937B918-2000-4DC1-B0E2-9C69693E7A2B}" destId="{9DCE5849-2144-464A-BB63-547EFB2CB783}" srcOrd="2" destOrd="0" presId="urn:microsoft.com/office/officeart/2005/8/layout/lProcess2"/>
    <dgm:cxn modelId="{7807BB88-CA84-42C0-9B4E-4622B8CC791D}" type="presParOf" srcId="{9DCE5849-2144-464A-BB63-547EFB2CB783}" destId="{48542DD8-90C5-4077-A75A-7A36711977F7}" srcOrd="0" destOrd="0" presId="urn:microsoft.com/office/officeart/2005/8/layout/lProcess2"/>
    <dgm:cxn modelId="{6A9004A9-2581-4264-AF2A-1258EDF753E4}" type="presParOf" srcId="{48542DD8-90C5-4077-A75A-7A36711977F7}" destId="{CB94032E-2F4E-49B5-A8B6-DA53E96D7EC9}" srcOrd="0" destOrd="0" presId="urn:microsoft.com/office/officeart/2005/8/layout/lProcess2"/>
    <dgm:cxn modelId="{E4D106FB-92C3-4E88-964A-0BB1387D9E6F}" type="presParOf" srcId="{48542DD8-90C5-4077-A75A-7A36711977F7}" destId="{CB2D8F1E-9D4F-4DA9-A2D7-27C674F133E4}" srcOrd="1" destOrd="0" presId="urn:microsoft.com/office/officeart/2005/8/layout/lProcess2"/>
    <dgm:cxn modelId="{C7114FE6-7183-41FB-BAB7-91F8338BA7DA}" type="presParOf" srcId="{48542DD8-90C5-4077-A75A-7A36711977F7}" destId="{2A5E1C28-3879-4C3B-AAFF-0E08471704A4}" srcOrd="2" destOrd="0" presId="urn:microsoft.com/office/officeart/2005/8/layout/lProcess2"/>
    <dgm:cxn modelId="{FB5AB7F2-3AB8-4BAD-93C2-AAE9D4205C3E}" type="presParOf" srcId="{48542DD8-90C5-4077-A75A-7A36711977F7}" destId="{820AD5E3-2753-46CD-AC33-B0B219639D2C}" srcOrd="3" destOrd="0" presId="urn:microsoft.com/office/officeart/2005/8/layout/lProcess2"/>
    <dgm:cxn modelId="{B4E0B359-E11A-41C2-859A-6BE145D60781}" type="presParOf" srcId="{48542DD8-90C5-4077-A75A-7A36711977F7}" destId="{DE3AC70A-7094-4755-9AE3-2339EAEA0B85}" srcOrd="4" destOrd="0" presId="urn:microsoft.com/office/officeart/2005/8/layout/lProcess2"/>
    <dgm:cxn modelId="{5D1421A1-2973-47CE-AD7D-02157E509A04}" type="presParOf" srcId="{9018F793-DD54-4442-AFF5-BC3173B98C9D}" destId="{69847125-941A-40CE-8F4A-FFAE51E4FD6F}" srcOrd="1" destOrd="0" presId="urn:microsoft.com/office/officeart/2005/8/layout/lProcess2"/>
    <dgm:cxn modelId="{4691AE78-93BF-44C2-9F19-4D14BD58C2D7}" type="presParOf" srcId="{9018F793-DD54-4442-AFF5-BC3173B98C9D}" destId="{EA6AC527-8B73-499C-8959-0157B25D977B}" srcOrd="2" destOrd="0" presId="urn:microsoft.com/office/officeart/2005/8/layout/lProcess2"/>
    <dgm:cxn modelId="{A8372C11-605C-48FE-A00F-B7B14CAF4E55}" type="presParOf" srcId="{EA6AC527-8B73-499C-8959-0157B25D977B}" destId="{3E1250E3-4FC9-4A68-8512-9EA16735B247}" srcOrd="0" destOrd="0" presId="urn:microsoft.com/office/officeart/2005/8/layout/lProcess2"/>
    <dgm:cxn modelId="{09D3391F-E4A8-4B61-9E8E-31488475656D}" type="presParOf" srcId="{EA6AC527-8B73-499C-8959-0157B25D977B}" destId="{7B621347-48B8-4A71-ABBB-A17AE69BECF1}" srcOrd="1" destOrd="0" presId="urn:microsoft.com/office/officeart/2005/8/layout/lProcess2"/>
    <dgm:cxn modelId="{53A6972D-3982-4585-9708-98CBEE069AAD}" type="presParOf" srcId="{EA6AC527-8B73-499C-8959-0157B25D977B}" destId="{15B5109C-2688-4210-B768-6E5CA9AB863B}" srcOrd="2" destOrd="0" presId="urn:microsoft.com/office/officeart/2005/8/layout/lProcess2"/>
    <dgm:cxn modelId="{03396255-8B34-4BE5-BD97-F327B09F1678}" type="presParOf" srcId="{15B5109C-2688-4210-B768-6E5CA9AB863B}" destId="{FF743C57-EA68-4A7F-B369-240AF2B8C69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639CD88-0E23-4282-A003-47F429B245AB}" type="doc">
      <dgm:prSet loTypeId="urn:microsoft.com/office/officeart/2005/8/layout/lProcess2" loCatId="list" qsTypeId="urn:microsoft.com/office/officeart/2005/8/quickstyle/simple2" qsCatId="simple" csTypeId="urn:microsoft.com/office/officeart/2005/8/colors/colorful2" csCatId="colorful" phldr="1"/>
      <dgm:spPr/>
      <dgm:t>
        <a:bodyPr/>
        <a:lstStyle/>
        <a:p>
          <a:endParaRPr lang="en-US"/>
        </a:p>
      </dgm:t>
    </dgm:pt>
    <dgm:pt modelId="{F89DECBB-8378-432C-9CDC-072AFEA680AC}">
      <dgm:prSet phldrT="[Text]"/>
      <dgm:spPr/>
      <dgm:t>
        <a:bodyPr/>
        <a:lstStyle/>
        <a:p>
          <a:r>
            <a:rPr lang="en-US" dirty="0" smtClean="0">
              <a:latin typeface="Franklin Gothic Medium Cond" panose="020B0606030402020204" pitchFamily="34" charset="0"/>
            </a:rPr>
            <a:t>Why? Problems</a:t>
          </a:r>
          <a:endParaRPr lang="en-US" dirty="0">
            <a:latin typeface="Franklin Gothic Medium Cond" panose="020B0606030402020204" pitchFamily="34" charset="0"/>
          </a:endParaRPr>
        </a:p>
      </dgm:t>
    </dgm:pt>
    <dgm:pt modelId="{01195EA8-2ECE-4711-8E51-C15249464AEB}" type="parTrans" cxnId="{86D0AD86-1C58-4893-8872-DFD33CB4A00C}">
      <dgm:prSet/>
      <dgm:spPr/>
      <dgm:t>
        <a:bodyPr/>
        <a:lstStyle/>
        <a:p>
          <a:endParaRPr lang="en-US"/>
        </a:p>
      </dgm:t>
    </dgm:pt>
    <dgm:pt modelId="{43BB8DC0-C962-4802-964F-16A31A86CAAD}" type="sibTrans" cxnId="{86D0AD86-1C58-4893-8872-DFD33CB4A00C}">
      <dgm:prSet/>
      <dgm:spPr/>
      <dgm:t>
        <a:bodyPr/>
        <a:lstStyle/>
        <a:p>
          <a:endParaRPr lang="en-US"/>
        </a:p>
      </dgm:t>
    </dgm:pt>
    <dgm:pt modelId="{8BB51FC4-A2E8-48E5-9161-B7CBBBD67FAE}">
      <dgm:prSet phldrT="[Text]"/>
      <dgm:spPr/>
      <dgm:t>
        <a:bodyPr/>
        <a:lstStyle/>
        <a:p>
          <a:r>
            <a:rPr lang="en-US" dirty="0" smtClean="0">
              <a:latin typeface="Franklin Gothic Medium Cond" panose="020B0606030402020204" pitchFamily="34" charset="0"/>
            </a:rPr>
            <a:t>How? Foreign Trade Policy</a:t>
          </a:r>
          <a:endParaRPr lang="en-US" dirty="0">
            <a:latin typeface="Franklin Gothic Medium Cond" panose="020B0606030402020204" pitchFamily="34" charset="0"/>
          </a:endParaRPr>
        </a:p>
      </dgm:t>
    </dgm:pt>
    <dgm:pt modelId="{9850004E-BEA7-4A54-A420-B1C8CB147261}" type="parTrans" cxnId="{C69BD10B-5372-4A70-9A0E-D22BF6457A55}">
      <dgm:prSet/>
      <dgm:spPr/>
      <dgm:t>
        <a:bodyPr/>
        <a:lstStyle/>
        <a:p>
          <a:endParaRPr lang="en-US"/>
        </a:p>
      </dgm:t>
    </dgm:pt>
    <dgm:pt modelId="{65F2F303-D00B-4B13-86CD-F76F199AE60E}" type="sibTrans" cxnId="{C69BD10B-5372-4A70-9A0E-D22BF6457A55}">
      <dgm:prSet/>
      <dgm:spPr/>
      <dgm:t>
        <a:bodyPr/>
        <a:lstStyle/>
        <a:p>
          <a:endParaRPr lang="en-US"/>
        </a:p>
      </dgm:t>
    </dgm:pt>
    <dgm:pt modelId="{55F168F3-2A34-46AC-8AC7-663E6E68B026}">
      <dgm:prSet phldrT="[Text]"/>
      <dgm:spPr/>
      <dgm:t>
        <a:bodyPr/>
        <a:lstStyle/>
        <a:p>
          <a:r>
            <a:rPr lang="en-US" strike="sngStrike" dirty="0" smtClean="0">
              <a:latin typeface="Franklin Gothic Medium Cond" panose="020B0606030402020204" pitchFamily="34" charset="0"/>
            </a:rPr>
            <a:t>External</a:t>
          </a:r>
          <a:endParaRPr lang="en-US" strike="sngStrike" dirty="0">
            <a:latin typeface="Franklin Gothic Medium Cond" panose="020B0606030402020204" pitchFamily="34" charset="0"/>
          </a:endParaRPr>
        </a:p>
      </dgm:t>
    </dgm:pt>
    <dgm:pt modelId="{9E6FCF72-E4A2-40CD-9885-92824210363F}" type="parTrans" cxnId="{95F94B79-59DA-4D78-B368-6AFA2FF5F46D}">
      <dgm:prSet/>
      <dgm:spPr/>
      <dgm:t>
        <a:bodyPr/>
        <a:lstStyle/>
        <a:p>
          <a:endParaRPr lang="en-US"/>
        </a:p>
      </dgm:t>
    </dgm:pt>
    <dgm:pt modelId="{AB20A731-BDDE-4EEE-84C5-99CC3D00BD30}" type="sibTrans" cxnId="{95F94B79-59DA-4D78-B368-6AFA2FF5F46D}">
      <dgm:prSet/>
      <dgm:spPr/>
      <dgm:t>
        <a:bodyPr/>
        <a:lstStyle/>
        <a:p>
          <a:endParaRPr lang="en-US"/>
        </a:p>
      </dgm:t>
    </dgm:pt>
    <dgm:pt modelId="{B1D4A316-FC9F-49EB-B5DB-59DEEC420817}">
      <dgm:prSet phldrT="[Text]"/>
      <dgm:spPr/>
      <dgm:t>
        <a:bodyPr/>
        <a:lstStyle/>
        <a:p>
          <a:r>
            <a:rPr lang="en-US" strike="sngStrike" dirty="0" smtClean="0">
              <a:latin typeface="Franklin Gothic Medium Cond" panose="020B0606030402020204" pitchFamily="34" charset="0"/>
            </a:rPr>
            <a:t>Domestic</a:t>
          </a:r>
          <a:endParaRPr lang="en-US" strike="sngStrike" dirty="0">
            <a:latin typeface="Franklin Gothic Medium Cond" panose="020B0606030402020204" pitchFamily="34" charset="0"/>
          </a:endParaRPr>
        </a:p>
      </dgm:t>
    </dgm:pt>
    <dgm:pt modelId="{6E7B5AC7-B5F6-4678-80EF-902E364A4A5D}" type="parTrans" cxnId="{C0E2CE55-CE4D-41D0-B126-195A04CFF6C8}">
      <dgm:prSet/>
      <dgm:spPr/>
      <dgm:t>
        <a:bodyPr/>
        <a:lstStyle/>
        <a:p>
          <a:endParaRPr lang="en-US"/>
        </a:p>
      </dgm:t>
    </dgm:pt>
    <dgm:pt modelId="{640C2A25-2C16-4C77-BA6C-C6EFA2E50C35}" type="sibTrans" cxnId="{C0E2CE55-CE4D-41D0-B126-195A04CFF6C8}">
      <dgm:prSet/>
      <dgm:spPr/>
      <dgm:t>
        <a:bodyPr/>
        <a:lstStyle/>
        <a:p>
          <a:endParaRPr lang="en-US"/>
        </a:p>
      </dgm:t>
    </dgm:pt>
    <dgm:pt modelId="{D2DA1C95-65F3-4E11-9247-71513FA36F9A}">
      <dgm:prSet phldrT="[Text]"/>
      <dgm:spPr/>
      <dgm:t>
        <a:bodyPr/>
        <a:lstStyle/>
        <a:p>
          <a:r>
            <a:rPr lang="en-US" dirty="0" smtClean="0">
              <a:latin typeface="Franklin Gothic Medium Cond" panose="020B0606030402020204" pitchFamily="34" charset="0"/>
            </a:rPr>
            <a:t>Laws-taxes</a:t>
          </a:r>
          <a:endParaRPr lang="en-US" dirty="0">
            <a:latin typeface="Franklin Gothic Medium Cond" panose="020B0606030402020204" pitchFamily="34" charset="0"/>
          </a:endParaRPr>
        </a:p>
      </dgm:t>
    </dgm:pt>
    <dgm:pt modelId="{0027CF2E-BA3C-442D-A308-88588A9EFC50}" type="parTrans" cxnId="{E7E1A6E1-BD47-4D5A-BF07-C911B8B48FBA}">
      <dgm:prSet/>
      <dgm:spPr/>
      <dgm:t>
        <a:bodyPr/>
        <a:lstStyle/>
        <a:p>
          <a:endParaRPr lang="en-US"/>
        </a:p>
      </dgm:t>
    </dgm:pt>
    <dgm:pt modelId="{4C9AC606-11FB-4CC9-8090-E22BBE60956C}" type="sibTrans" cxnId="{E7E1A6E1-BD47-4D5A-BF07-C911B8B48FBA}">
      <dgm:prSet/>
      <dgm:spPr/>
      <dgm:t>
        <a:bodyPr/>
        <a:lstStyle/>
        <a:p>
          <a:endParaRPr lang="en-US"/>
        </a:p>
      </dgm:t>
    </dgm:pt>
    <dgm:pt modelId="{9018F793-DD54-4442-AFF5-BC3173B98C9D}" type="pres">
      <dgm:prSet presAssocID="{2639CD88-0E23-4282-A003-47F429B245AB}" presName="theList" presStyleCnt="0">
        <dgm:presLayoutVars>
          <dgm:dir/>
          <dgm:animLvl val="lvl"/>
          <dgm:resizeHandles val="exact"/>
        </dgm:presLayoutVars>
      </dgm:prSet>
      <dgm:spPr/>
      <dgm:t>
        <a:bodyPr/>
        <a:lstStyle/>
        <a:p>
          <a:endParaRPr lang="en-US"/>
        </a:p>
      </dgm:t>
    </dgm:pt>
    <dgm:pt modelId="{E937B918-2000-4DC1-B0E2-9C69693E7A2B}" type="pres">
      <dgm:prSet presAssocID="{F89DECBB-8378-432C-9CDC-072AFEA680AC}" presName="compNode" presStyleCnt="0"/>
      <dgm:spPr/>
    </dgm:pt>
    <dgm:pt modelId="{11652E0F-5984-4BE5-A133-35F9CC054DB2}" type="pres">
      <dgm:prSet presAssocID="{F89DECBB-8378-432C-9CDC-072AFEA680AC}" presName="aNode" presStyleLbl="bgShp" presStyleIdx="0" presStyleCnt="2"/>
      <dgm:spPr/>
      <dgm:t>
        <a:bodyPr/>
        <a:lstStyle/>
        <a:p>
          <a:endParaRPr lang="en-US"/>
        </a:p>
      </dgm:t>
    </dgm:pt>
    <dgm:pt modelId="{C6391612-0D75-40CA-B57A-A02240E34984}" type="pres">
      <dgm:prSet presAssocID="{F89DECBB-8378-432C-9CDC-072AFEA680AC}" presName="textNode" presStyleLbl="bgShp" presStyleIdx="0" presStyleCnt="2"/>
      <dgm:spPr/>
      <dgm:t>
        <a:bodyPr/>
        <a:lstStyle/>
        <a:p>
          <a:endParaRPr lang="en-US"/>
        </a:p>
      </dgm:t>
    </dgm:pt>
    <dgm:pt modelId="{9DCE5849-2144-464A-BB63-547EFB2CB783}" type="pres">
      <dgm:prSet presAssocID="{F89DECBB-8378-432C-9CDC-072AFEA680AC}" presName="compChildNode" presStyleCnt="0"/>
      <dgm:spPr/>
    </dgm:pt>
    <dgm:pt modelId="{48542DD8-90C5-4077-A75A-7A36711977F7}" type="pres">
      <dgm:prSet presAssocID="{F89DECBB-8378-432C-9CDC-072AFEA680AC}" presName="theInnerList" presStyleCnt="0"/>
      <dgm:spPr/>
    </dgm:pt>
    <dgm:pt modelId="{CB94032E-2F4E-49B5-A8B6-DA53E96D7EC9}" type="pres">
      <dgm:prSet presAssocID="{55F168F3-2A34-46AC-8AC7-663E6E68B026}" presName="childNode" presStyleLbl="node1" presStyleIdx="0" presStyleCnt="3">
        <dgm:presLayoutVars>
          <dgm:bulletEnabled val="1"/>
        </dgm:presLayoutVars>
      </dgm:prSet>
      <dgm:spPr/>
      <dgm:t>
        <a:bodyPr/>
        <a:lstStyle/>
        <a:p>
          <a:endParaRPr lang="en-US"/>
        </a:p>
      </dgm:t>
    </dgm:pt>
    <dgm:pt modelId="{CB2D8F1E-9D4F-4DA9-A2D7-27C674F133E4}" type="pres">
      <dgm:prSet presAssocID="{55F168F3-2A34-46AC-8AC7-663E6E68B026}" presName="aSpace2" presStyleCnt="0"/>
      <dgm:spPr/>
    </dgm:pt>
    <dgm:pt modelId="{2A5E1C28-3879-4C3B-AAFF-0E08471704A4}" type="pres">
      <dgm:prSet presAssocID="{B1D4A316-FC9F-49EB-B5DB-59DEEC420817}" presName="childNode" presStyleLbl="node1" presStyleIdx="1" presStyleCnt="3">
        <dgm:presLayoutVars>
          <dgm:bulletEnabled val="1"/>
        </dgm:presLayoutVars>
      </dgm:prSet>
      <dgm:spPr/>
      <dgm:t>
        <a:bodyPr/>
        <a:lstStyle/>
        <a:p>
          <a:endParaRPr lang="en-US"/>
        </a:p>
      </dgm:t>
    </dgm:pt>
    <dgm:pt modelId="{820AD5E3-2753-46CD-AC33-B0B219639D2C}" type="pres">
      <dgm:prSet presAssocID="{B1D4A316-FC9F-49EB-B5DB-59DEEC420817}" presName="aSpace2" presStyleCnt="0"/>
      <dgm:spPr/>
    </dgm:pt>
    <dgm:pt modelId="{DE3AC70A-7094-4755-9AE3-2339EAEA0B85}" type="pres">
      <dgm:prSet presAssocID="{D2DA1C95-65F3-4E11-9247-71513FA36F9A}" presName="childNode" presStyleLbl="node1" presStyleIdx="2" presStyleCnt="3">
        <dgm:presLayoutVars>
          <dgm:bulletEnabled val="1"/>
        </dgm:presLayoutVars>
      </dgm:prSet>
      <dgm:spPr/>
      <dgm:t>
        <a:bodyPr/>
        <a:lstStyle/>
        <a:p>
          <a:endParaRPr lang="en-US"/>
        </a:p>
      </dgm:t>
    </dgm:pt>
    <dgm:pt modelId="{69847125-941A-40CE-8F4A-FFAE51E4FD6F}" type="pres">
      <dgm:prSet presAssocID="{F89DECBB-8378-432C-9CDC-072AFEA680AC}" presName="aSpace" presStyleCnt="0"/>
      <dgm:spPr/>
    </dgm:pt>
    <dgm:pt modelId="{EA6AC527-8B73-499C-8959-0157B25D977B}" type="pres">
      <dgm:prSet presAssocID="{8BB51FC4-A2E8-48E5-9161-B7CBBBD67FAE}" presName="compNode" presStyleCnt="0"/>
      <dgm:spPr/>
    </dgm:pt>
    <dgm:pt modelId="{3E1250E3-4FC9-4A68-8512-9EA16735B247}" type="pres">
      <dgm:prSet presAssocID="{8BB51FC4-A2E8-48E5-9161-B7CBBBD67FAE}" presName="aNode" presStyleLbl="bgShp" presStyleIdx="1" presStyleCnt="2"/>
      <dgm:spPr/>
      <dgm:t>
        <a:bodyPr/>
        <a:lstStyle/>
        <a:p>
          <a:endParaRPr lang="en-US"/>
        </a:p>
      </dgm:t>
    </dgm:pt>
    <dgm:pt modelId="{7B621347-48B8-4A71-ABBB-A17AE69BECF1}" type="pres">
      <dgm:prSet presAssocID="{8BB51FC4-A2E8-48E5-9161-B7CBBBD67FAE}" presName="textNode" presStyleLbl="bgShp" presStyleIdx="1" presStyleCnt="2"/>
      <dgm:spPr/>
      <dgm:t>
        <a:bodyPr/>
        <a:lstStyle/>
        <a:p>
          <a:endParaRPr lang="en-US"/>
        </a:p>
      </dgm:t>
    </dgm:pt>
    <dgm:pt modelId="{15B5109C-2688-4210-B768-6E5CA9AB863B}" type="pres">
      <dgm:prSet presAssocID="{8BB51FC4-A2E8-48E5-9161-B7CBBBD67FAE}" presName="compChildNode" presStyleCnt="0"/>
      <dgm:spPr/>
    </dgm:pt>
    <dgm:pt modelId="{FF743C57-EA68-4A7F-B369-240AF2B8C69E}" type="pres">
      <dgm:prSet presAssocID="{8BB51FC4-A2E8-48E5-9161-B7CBBBD67FAE}" presName="theInnerList" presStyleCnt="0"/>
      <dgm:spPr/>
    </dgm:pt>
  </dgm:ptLst>
  <dgm:cxnLst>
    <dgm:cxn modelId="{CA6EE85C-6A0B-424E-8FC5-4C5A5EC0206E}" type="presOf" srcId="{F89DECBB-8378-432C-9CDC-072AFEA680AC}" destId="{11652E0F-5984-4BE5-A133-35F9CC054DB2}" srcOrd="0" destOrd="0" presId="urn:microsoft.com/office/officeart/2005/8/layout/lProcess2"/>
    <dgm:cxn modelId="{FE783419-FD7C-45E2-A958-CF9B6F6FD792}" type="presOf" srcId="{8BB51FC4-A2E8-48E5-9161-B7CBBBD67FAE}" destId="{7B621347-48B8-4A71-ABBB-A17AE69BECF1}" srcOrd="1" destOrd="0" presId="urn:microsoft.com/office/officeart/2005/8/layout/lProcess2"/>
    <dgm:cxn modelId="{FC7DA179-6906-46A4-B012-6D966EE8EA66}" type="presOf" srcId="{D2DA1C95-65F3-4E11-9247-71513FA36F9A}" destId="{DE3AC70A-7094-4755-9AE3-2339EAEA0B85}" srcOrd="0" destOrd="0" presId="urn:microsoft.com/office/officeart/2005/8/layout/lProcess2"/>
    <dgm:cxn modelId="{C69BD10B-5372-4A70-9A0E-D22BF6457A55}" srcId="{2639CD88-0E23-4282-A003-47F429B245AB}" destId="{8BB51FC4-A2E8-48E5-9161-B7CBBBD67FAE}" srcOrd="1" destOrd="0" parTransId="{9850004E-BEA7-4A54-A420-B1C8CB147261}" sibTransId="{65F2F303-D00B-4B13-86CD-F76F199AE60E}"/>
    <dgm:cxn modelId="{54208E9B-C7E0-462B-8639-28433C3DB253}" type="presOf" srcId="{8BB51FC4-A2E8-48E5-9161-B7CBBBD67FAE}" destId="{3E1250E3-4FC9-4A68-8512-9EA16735B247}" srcOrd="0" destOrd="0" presId="urn:microsoft.com/office/officeart/2005/8/layout/lProcess2"/>
    <dgm:cxn modelId="{EB0FD094-DAF2-4418-B4B8-AE9A8DC34152}" type="presOf" srcId="{F89DECBB-8378-432C-9CDC-072AFEA680AC}" destId="{C6391612-0D75-40CA-B57A-A02240E34984}" srcOrd="1" destOrd="0" presId="urn:microsoft.com/office/officeart/2005/8/layout/lProcess2"/>
    <dgm:cxn modelId="{E7E1A6E1-BD47-4D5A-BF07-C911B8B48FBA}" srcId="{F89DECBB-8378-432C-9CDC-072AFEA680AC}" destId="{D2DA1C95-65F3-4E11-9247-71513FA36F9A}" srcOrd="2" destOrd="0" parTransId="{0027CF2E-BA3C-442D-A308-88588A9EFC50}" sibTransId="{4C9AC606-11FB-4CC9-8090-E22BBE60956C}"/>
    <dgm:cxn modelId="{86D0AD86-1C58-4893-8872-DFD33CB4A00C}" srcId="{2639CD88-0E23-4282-A003-47F429B245AB}" destId="{F89DECBB-8378-432C-9CDC-072AFEA680AC}" srcOrd="0" destOrd="0" parTransId="{01195EA8-2ECE-4711-8E51-C15249464AEB}" sibTransId="{43BB8DC0-C962-4802-964F-16A31A86CAAD}"/>
    <dgm:cxn modelId="{0A50C9BF-C7D3-4383-BD9B-E62BCD202392}" type="presOf" srcId="{2639CD88-0E23-4282-A003-47F429B245AB}" destId="{9018F793-DD54-4442-AFF5-BC3173B98C9D}" srcOrd="0" destOrd="0" presId="urn:microsoft.com/office/officeart/2005/8/layout/lProcess2"/>
    <dgm:cxn modelId="{C0E2CE55-CE4D-41D0-B126-195A04CFF6C8}" srcId="{F89DECBB-8378-432C-9CDC-072AFEA680AC}" destId="{B1D4A316-FC9F-49EB-B5DB-59DEEC420817}" srcOrd="1" destOrd="0" parTransId="{6E7B5AC7-B5F6-4678-80EF-902E364A4A5D}" sibTransId="{640C2A25-2C16-4C77-BA6C-C6EFA2E50C35}"/>
    <dgm:cxn modelId="{95F94B79-59DA-4D78-B368-6AFA2FF5F46D}" srcId="{F89DECBB-8378-432C-9CDC-072AFEA680AC}" destId="{55F168F3-2A34-46AC-8AC7-663E6E68B026}" srcOrd="0" destOrd="0" parTransId="{9E6FCF72-E4A2-40CD-9885-92824210363F}" sibTransId="{AB20A731-BDDE-4EEE-84C5-99CC3D00BD30}"/>
    <dgm:cxn modelId="{5109EFB7-DE27-4539-8C4E-A61F163D4A36}" type="presOf" srcId="{55F168F3-2A34-46AC-8AC7-663E6E68B026}" destId="{CB94032E-2F4E-49B5-A8B6-DA53E96D7EC9}" srcOrd="0" destOrd="0" presId="urn:microsoft.com/office/officeart/2005/8/layout/lProcess2"/>
    <dgm:cxn modelId="{44524055-45E9-4926-8BCB-B60C96958A41}" type="presOf" srcId="{B1D4A316-FC9F-49EB-B5DB-59DEEC420817}" destId="{2A5E1C28-3879-4C3B-AAFF-0E08471704A4}" srcOrd="0" destOrd="0" presId="urn:microsoft.com/office/officeart/2005/8/layout/lProcess2"/>
    <dgm:cxn modelId="{6B4C3BFB-673F-40A2-A413-D083745F18FA}" type="presParOf" srcId="{9018F793-DD54-4442-AFF5-BC3173B98C9D}" destId="{E937B918-2000-4DC1-B0E2-9C69693E7A2B}" srcOrd="0" destOrd="0" presId="urn:microsoft.com/office/officeart/2005/8/layout/lProcess2"/>
    <dgm:cxn modelId="{37578099-22E4-45FF-AAA4-C7B8A66AD7F8}" type="presParOf" srcId="{E937B918-2000-4DC1-B0E2-9C69693E7A2B}" destId="{11652E0F-5984-4BE5-A133-35F9CC054DB2}" srcOrd="0" destOrd="0" presId="urn:microsoft.com/office/officeart/2005/8/layout/lProcess2"/>
    <dgm:cxn modelId="{AF2C0890-10E1-4E5C-B308-D07C2E9FEC6E}" type="presParOf" srcId="{E937B918-2000-4DC1-B0E2-9C69693E7A2B}" destId="{C6391612-0D75-40CA-B57A-A02240E34984}" srcOrd="1" destOrd="0" presId="urn:microsoft.com/office/officeart/2005/8/layout/lProcess2"/>
    <dgm:cxn modelId="{1CA45B28-D280-4F15-9CB2-D777715A384E}" type="presParOf" srcId="{E937B918-2000-4DC1-B0E2-9C69693E7A2B}" destId="{9DCE5849-2144-464A-BB63-547EFB2CB783}" srcOrd="2" destOrd="0" presId="urn:microsoft.com/office/officeart/2005/8/layout/lProcess2"/>
    <dgm:cxn modelId="{FE5E7C23-7EC0-4553-9BA4-8DD8739D6D3F}" type="presParOf" srcId="{9DCE5849-2144-464A-BB63-547EFB2CB783}" destId="{48542DD8-90C5-4077-A75A-7A36711977F7}" srcOrd="0" destOrd="0" presId="urn:microsoft.com/office/officeart/2005/8/layout/lProcess2"/>
    <dgm:cxn modelId="{CEA3C891-6BF7-4CE0-B1A7-B677B13F2939}" type="presParOf" srcId="{48542DD8-90C5-4077-A75A-7A36711977F7}" destId="{CB94032E-2F4E-49B5-A8B6-DA53E96D7EC9}" srcOrd="0" destOrd="0" presId="urn:microsoft.com/office/officeart/2005/8/layout/lProcess2"/>
    <dgm:cxn modelId="{2FCF24FE-E20E-4C0D-BFAD-C5CAED86C646}" type="presParOf" srcId="{48542DD8-90C5-4077-A75A-7A36711977F7}" destId="{CB2D8F1E-9D4F-4DA9-A2D7-27C674F133E4}" srcOrd="1" destOrd="0" presId="urn:microsoft.com/office/officeart/2005/8/layout/lProcess2"/>
    <dgm:cxn modelId="{2C1CE168-CA75-4B68-BF05-1A60EF90268A}" type="presParOf" srcId="{48542DD8-90C5-4077-A75A-7A36711977F7}" destId="{2A5E1C28-3879-4C3B-AAFF-0E08471704A4}" srcOrd="2" destOrd="0" presId="urn:microsoft.com/office/officeart/2005/8/layout/lProcess2"/>
    <dgm:cxn modelId="{8AB32819-954F-4353-82A3-621243BBBB92}" type="presParOf" srcId="{48542DD8-90C5-4077-A75A-7A36711977F7}" destId="{820AD5E3-2753-46CD-AC33-B0B219639D2C}" srcOrd="3" destOrd="0" presId="urn:microsoft.com/office/officeart/2005/8/layout/lProcess2"/>
    <dgm:cxn modelId="{1E7D5BFA-3081-4720-86BD-4F939ED435C7}" type="presParOf" srcId="{48542DD8-90C5-4077-A75A-7A36711977F7}" destId="{DE3AC70A-7094-4755-9AE3-2339EAEA0B85}" srcOrd="4" destOrd="0" presId="urn:microsoft.com/office/officeart/2005/8/layout/lProcess2"/>
    <dgm:cxn modelId="{C3DC1CE4-F99F-4B52-848F-41ED3DB70C97}" type="presParOf" srcId="{9018F793-DD54-4442-AFF5-BC3173B98C9D}" destId="{69847125-941A-40CE-8F4A-FFAE51E4FD6F}" srcOrd="1" destOrd="0" presId="urn:microsoft.com/office/officeart/2005/8/layout/lProcess2"/>
    <dgm:cxn modelId="{5A59275C-B0C5-4222-8C95-214BD70578B0}" type="presParOf" srcId="{9018F793-DD54-4442-AFF5-BC3173B98C9D}" destId="{EA6AC527-8B73-499C-8959-0157B25D977B}" srcOrd="2" destOrd="0" presId="urn:microsoft.com/office/officeart/2005/8/layout/lProcess2"/>
    <dgm:cxn modelId="{BAD6A27C-54AC-4D4A-B4FC-6F574596A3A5}" type="presParOf" srcId="{EA6AC527-8B73-499C-8959-0157B25D977B}" destId="{3E1250E3-4FC9-4A68-8512-9EA16735B247}" srcOrd="0" destOrd="0" presId="urn:microsoft.com/office/officeart/2005/8/layout/lProcess2"/>
    <dgm:cxn modelId="{79C6E19E-FD06-4CB6-B644-5A15B9BDF16F}" type="presParOf" srcId="{EA6AC527-8B73-499C-8959-0157B25D977B}" destId="{7B621347-48B8-4A71-ABBB-A17AE69BECF1}" srcOrd="1" destOrd="0" presId="urn:microsoft.com/office/officeart/2005/8/layout/lProcess2"/>
    <dgm:cxn modelId="{B4375801-481E-4C98-BEE4-A20090B808B1}" type="presParOf" srcId="{EA6AC527-8B73-499C-8959-0157B25D977B}" destId="{15B5109C-2688-4210-B768-6E5CA9AB863B}" srcOrd="2" destOrd="0" presId="urn:microsoft.com/office/officeart/2005/8/layout/lProcess2"/>
    <dgm:cxn modelId="{5D47256A-8126-4538-AB0C-8ADADBD1462E}" type="presParOf" srcId="{15B5109C-2688-4210-B768-6E5CA9AB863B}" destId="{FF743C57-EA68-4A7F-B369-240AF2B8C69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39CD88-0E23-4282-A003-47F429B245AB}" type="doc">
      <dgm:prSet loTypeId="urn:microsoft.com/office/officeart/2005/8/layout/lProcess2" loCatId="list" qsTypeId="urn:microsoft.com/office/officeart/2005/8/quickstyle/simple2" qsCatId="simple" csTypeId="urn:microsoft.com/office/officeart/2005/8/colors/colorful2" csCatId="colorful" phldr="1"/>
      <dgm:spPr/>
      <dgm:t>
        <a:bodyPr/>
        <a:lstStyle/>
        <a:p>
          <a:endParaRPr lang="en-US"/>
        </a:p>
      </dgm:t>
    </dgm:pt>
    <dgm:pt modelId="{F89DECBB-8378-432C-9CDC-072AFEA680AC}">
      <dgm:prSet phldrT="[Text]"/>
      <dgm:spPr/>
      <dgm:t>
        <a:bodyPr/>
        <a:lstStyle/>
        <a:p>
          <a:r>
            <a:rPr lang="en-US" dirty="0" smtClean="0">
              <a:latin typeface="Franklin Gothic Medium Cond" panose="020B0606030402020204" pitchFamily="34" charset="0"/>
            </a:rPr>
            <a:t>Why Exports ▼?</a:t>
          </a:r>
          <a:endParaRPr lang="en-US" dirty="0">
            <a:latin typeface="Franklin Gothic Medium Cond" panose="020B0606030402020204" pitchFamily="34" charset="0"/>
          </a:endParaRPr>
        </a:p>
      </dgm:t>
    </dgm:pt>
    <dgm:pt modelId="{01195EA8-2ECE-4711-8E51-C15249464AEB}" type="parTrans" cxnId="{86D0AD86-1C58-4893-8872-DFD33CB4A00C}">
      <dgm:prSet/>
      <dgm:spPr/>
      <dgm:t>
        <a:bodyPr/>
        <a:lstStyle/>
        <a:p>
          <a:endParaRPr lang="en-US"/>
        </a:p>
      </dgm:t>
    </dgm:pt>
    <dgm:pt modelId="{43BB8DC0-C962-4802-964F-16A31A86CAAD}" type="sibTrans" cxnId="{86D0AD86-1C58-4893-8872-DFD33CB4A00C}">
      <dgm:prSet/>
      <dgm:spPr/>
      <dgm:t>
        <a:bodyPr/>
        <a:lstStyle/>
        <a:p>
          <a:endParaRPr lang="en-US"/>
        </a:p>
      </dgm:t>
    </dgm:pt>
    <dgm:pt modelId="{8BB51FC4-A2E8-48E5-9161-B7CBBBD67FAE}">
      <dgm:prSet phldrT="[Text]"/>
      <dgm:spPr/>
      <dgm:t>
        <a:bodyPr/>
        <a:lstStyle/>
        <a:p>
          <a:r>
            <a:rPr lang="en-US" dirty="0" smtClean="0">
              <a:latin typeface="Franklin Gothic Medium Cond" panose="020B0606030402020204" pitchFamily="34" charset="0"/>
            </a:rPr>
            <a:t>How? Foreign Trade Policy</a:t>
          </a:r>
          <a:endParaRPr lang="en-US" dirty="0">
            <a:latin typeface="Franklin Gothic Medium Cond" panose="020B0606030402020204" pitchFamily="34" charset="0"/>
          </a:endParaRPr>
        </a:p>
      </dgm:t>
    </dgm:pt>
    <dgm:pt modelId="{9850004E-BEA7-4A54-A420-B1C8CB147261}" type="parTrans" cxnId="{C69BD10B-5372-4A70-9A0E-D22BF6457A55}">
      <dgm:prSet/>
      <dgm:spPr/>
      <dgm:t>
        <a:bodyPr/>
        <a:lstStyle/>
        <a:p>
          <a:endParaRPr lang="en-US"/>
        </a:p>
      </dgm:t>
    </dgm:pt>
    <dgm:pt modelId="{65F2F303-D00B-4B13-86CD-F76F199AE60E}" type="sibTrans" cxnId="{C69BD10B-5372-4A70-9A0E-D22BF6457A55}">
      <dgm:prSet/>
      <dgm:spPr/>
      <dgm:t>
        <a:bodyPr/>
        <a:lstStyle/>
        <a:p>
          <a:endParaRPr lang="en-US"/>
        </a:p>
      </dgm:t>
    </dgm:pt>
    <dgm:pt modelId="{55F168F3-2A34-46AC-8AC7-663E6E68B026}">
      <dgm:prSet phldrT="[Text]"/>
      <dgm:spPr/>
      <dgm:t>
        <a:bodyPr/>
        <a:lstStyle/>
        <a:p>
          <a:r>
            <a:rPr lang="en-US" dirty="0" smtClean="0">
              <a:latin typeface="Franklin Gothic Medium Cond" panose="020B0606030402020204" pitchFamily="34" charset="0"/>
            </a:rPr>
            <a:t>External</a:t>
          </a:r>
          <a:endParaRPr lang="en-US" dirty="0">
            <a:latin typeface="Franklin Gothic Medium Cond" panose="020B0606030402020204" pitchFamily="34" charset="0"/>
          </a:endParaRPr>
        </a:p>
      </dgm:t>
    </dgm:pt>
    <dgm:pt modelId="{9E6FCF72-E4A2-40CD-9885-92824210363F}" type="parTrans" cxnId="{95F94B79-59DA-4D78-B368-6AFA2FF5F46D}">
      <dgm:prSet/>
      <dgm:spPr/>
      <dgm:t>
        <a:bodyPr/>
        <a:lstStyle/>
        <a:p>
          <a:endParaRPr lang="en-US"/>
        </a:p>
      </dgm:t>
    </dgm:pt>
    <dgm:pt modelId="{AB20A731-BDDE-4EEE-84C5-99CC3D00BD30}" type="sibTrans" cxnId="{95F94B79-59DA-4D78-B368-6AFA2FF5F46D}">
      <dgm:prSet/>
      <dgm:spPr/>
      <dgm:t>
        <a:bodyPr/>
        <a:lstStyle/>
        <a:p>
          <a:endParaRPr lang="en-US"/>
        </a:p>
      </dgm:t>
    </dgm:pt>
    <dgm:pt modelId="{B1D4A316-FC9F-49EB-B5DB-59DEEC420817}">
      <dgm:prSet phldrT="[Text]"/>
      <dgm:spPr/>
      <dgm:t>
        <a:bodyPr/>
        <a:lstStyle/>
        <a:p>
          <a:r>
            <a:rPr lang="en-US" dirty="0" smtClean="0">
              <a:latin typeface="Franklin Gothic Medium Cond" panose="020B0606030402020204" pitchFamily="34" charset="0"/>
            </a:rPr>
            <a:t>Domestic</a:t>
          </a:r>
          <a:endParaRPr lang="en-US" dirty="0">
            <a:latin typeface="Franklin Gothic Medium Cond" panose="020B0606030402020204" pitchFamily="34" charset="0"/>
          </a:endParaRPr>
        </a:p>
      </dgm:t>
    </dgm:pt>
    <dgm:pt modelId="{6E7B5AC7-B5F6-4678-80EF-902E364A4A5D}" type="parTrans" cxnId="{C0E2CE55-CE4D-41D0-B126-195A04CFF6C8}">
      <dgm:prSet/>
      <dgm:spPr/>
      <dgm:t>
        <a:bodyPr/>
        <a:lstStyle/>
        <a:p>
          <a:endParaRPr lang="en-US"/>
        </a:p>
      </dgm:t>
    </dgm:pt>
    <dgm:pt modelId="{640C2A25-2C16-4C77-BA6C-C6EFA2E50C35}" type="sibTrans" cxnId="{C0E2CE55-CE4D-41D0-B126-195A04CFF6C8}">
      <dgm:prSet/>
      <dgm:spPr/>
      <dgm:t>
        <a:bodyPr/>
        <a:lstStyle/>
        <a:p>
          <a:endParaRPr lang="en-US"/>
        </a:p>
      </dgm:t>
    </dgm:pt>
    <dgm:pt modelId="{D2DA1C95-65F3-4E11-9247-71513FA36F9A}">
      <dgm:prSet phldrT="[Text]"/>
      <dgm:spPr/>
      <dgm:t>
        <a:bodyPr/>
        <a:lstStyle/>
        <a:p>
          <a:r>
            <a:rPr lang="en-US" dirty="0" smtClean="0">
              <a:latin typeface="Franklin Gothic Medium Cond" panose="020B0606030402020204" pitchFamily="34" charset="0"/>
            </a:rPr>
            <a:t>Laws-taxes</a:t>
          </a:r>
          <a:endParaRPr lang="en-US" dirty="0">
            <a:latin typeface="Franklin Gothic Medium Cond" panose="020B0606030402020204" pitchFamily="34" charset="0"/>
          </a:endParaRPr>
        </a:p>
      </dgm:t>
    </dgm:pt>
    <dgm:pt modelId="{0027CF2E-BA3C-442D-A308-88588A9EFC50}" type="parTrans" cxnId="{E7E1A6E1-BD47-4D5A-BF07-C911B8B48FBA}">
      <dgm:prSet/>
      <dgm:spPr/>
      <dgm:t>
        <a:bodyPr/>
        <a:lstStyle/>
        <a:p>
          <a:endParaRPr lang="en-US"/>
        </a:p>
      </dgm:t>
    </dgm:pt>
    <dgm:pt modelId="{4C9AC606-11FB-4CC9-8090-E22BBE60956C}" type="sibTrans" cxnId="{E7E1A6E1-BD47-4D5A-BF07-C911B8B48FBA}">
      <dgm:prSet/>
      <dgm:spPr/>
      <dgm:t>
        <a:bodyPr/>
        <a:lstStyle/>
        <a:p>
          <a:endParaRPr lang="en-US"/>
        </a:p>
      </dgm:t>
    </dgm:pt>
    <dgm:pt modelId="{F4D672AB-33EA-4FAA-A4E9-8F79695FBC39}">
      <dgm:prSet phldrT="[Text]"/>
      <dgm:spPr/>
      <dgm:t>
        <a:bodyPr/>
        <a:lstStyle/>
        <a:p>
          <a:pPr rtl="0"/>
          <a:r>
            <a:rPr lang="en-US" b="0" i="0" dirty="0" smtClean="0">
              <a:latin typeface="Franklin Gothic Medium Cond" panose="020B0606030402020204" pitchFamily="34" charset="0"/>
            </a:rPr>
            <a:t>Make in India</a:t>
          </a:r>
          <a:endParaRPr lang="en-US" dirty="0">
            <a:latin typeface="Franklin Gothic Medium Cond" panose="020B0606030402020204" pitchFamily="34" charset="0"/>
          </a:endParaRPr>
        </a:p>
      </dgm:t>
    </dgm:pt>
    <dgm:pt modelId="{8B392221-A83B-4E4D-A563-892AAD4F3620}" type="parTrans" cxnId="{A8A29E16-8B7C-4061-A562-26DCBA67857C}">
      <dgm:prSet/>
      <dgm:spPr/>
      <dgm:t>
        <a:bodyPr/>
        <a:lstStyle/>
        <a:p>
          <a:endParaRPr lang="en-US"/>
        </a:p>
      </dgm:t>
    </dgm:pt>
    <dgm:pt modelId="{94BD835F-CBFF-47E5-839B-3587FACA1024}" type="sibTrans" cxnId="{A8A29E16-8B7C-4061-A562-26DCBA67857C}">
      <dgm:prSet/>
      <dgm:spPr/>
      <dgm:t>
        <a:bodyPr/>
        <a:lstStyle/>
        <a:p>
          <a:endParaRPr lang="en-US"/>
        </a:p>
      </dgm:t>
    </dgm:pt>
    <dgm:pt modelId="{5C35A89A-795F-4189-B419-2878E832B003}">
      <dgm:prSet/>
      <dgm:spPr/>
      <dgm:t>
        <a:bodyPr/>
        <a:lstStyle/>
        <a:p>
          <a:pPr rtl="0"/>
          <a:r>
            <a:rPr lang="en-US" b="0" i="0" dirty="0" smtClean="0">
              <a:latin typeface="Franklin Gothic Medium Cond" panose="020B0606030402020204" pitchFamily="34" charset="0"/>
            </a:rPr>
            <a:t>Skill India</a:t>
          </a:r>
          <a:endParaRPr lang="en-US" b="0" i="0" dirty="0">
            <a:latin typeface="Franklin Gothic Medium Cond" panose="020B0606030402020204" pitchFamily="34" charset="0"/>
          </a:endParaRPr>
        </a:p>
      </dgm:t>
    </dgm:pt>
    <dgm:pt modelId="{72C37B7A-3138-4798-A751-63D972E9F252}" type="parTrans" cxnId="{4FF3FB11-E645-4768-ADC9-6CDB12ADA0EB}">
      <dgm:prSet/>
      <dgm:spPr/>
      <dgm:t>
        <a:bodyPr/>
        <a:lstStyle/>
        <a:p>
          <a:endParaRPr lang="en-US"/>
        </a:p>
      </dgm:t>
    </dgm:pt>
    <dgm:pt modelId="{8909A816-76BA-4319-98E2-81F98023E7A6}" type="sibTrans" cxnId="{4FF3FB11-E645-4768-ADC9-6CDB12ADA0EB}">
      <dgm:prSet/>
      <dgm:spPr/>
      <dgm:t>
        <a:bodyPr/>
        <a:lstStyle/>
        <a:p>
          <a:endParaRPr lang="en-US"/>
        </a:p>
      </dgm:t>
    </dgm:pt>
    <dgm:pt modelId="{E384FB57-7F0C-4260-9A34-4BC53B53B28B}">
      <dgm:prSet phldrT="[Text]"/>
      <dgm:spPr/>
      <dgm:t>
        <a:bodyPr/>
        <a:lstStyle/>
        <a:p>
          <a:pPr rtl="0"/>
          <a:r>
            <a:rPr lang="en-US" dirty="0" smtClean="0">
              <a:latin typeface="Franklin Gothic Medium Cond" panose="020B0606030402020204" pitchFamily="34" charset="0"/>
            </a:rPr>
            <a:t>Export promotion Mission </a:t>
          </a:r>
          <a:endParaRPr lang="en-US" dirty="0">
            <a:latin typeface="Franklin Gothic Medium Cond" panose="020B0606030402020204" pitchFamily="34" charset="0"/>
          </a:endParaRPr>
        </a:p>
      </dgm:t>
    </dgm:pt>
    <dgm:pt modelId="{A025A6CE-0AA1-4CA7-BD9E-454553CC78A9}" type="parTrans" cxnId="{B0D1CC13-5042-40DA-9D1A-771042068FE7}">
      <dgm:prSet/>
      <dgm:spPr/>
      <dgm:t>
        <a:bodyPr/>
        <a:lstStyle/>
        <a:p>
          <a:endParaRPr lang="en-US"/>
        </a:p>
      </dgm:t>
    </dgm:pt>
    <dgm:pt modelId="{32F9205E-3B78-4A83-8E80-3DEB9D8A3EF3}" type="sibTrans" cxnId="{B0D1CC13-5042-40DA-9D1A-771042068FE7}">
      <dgm:prSet/>
      <dgm:spPr/>
      <dgm:t>
        <a:bodyPr/>
        <a:lstStyle/>
        <a:p>
          <a:endParaRPr lang="en-US"/>
        </a:p>
      </dgm:t>
    </dgm:pt>
    <dgm:pt modelId="{B1D111D1-EA80-4531-8058-8CCEB7944DF1}">
      <dgm:prSet/>
      <dgm:spPr/>
      <dgm:t>
        <a:bodyPr/>
        <a:lstStyle/>
        <a:p>
          <a:pPr rtl="0"/>
          <a:r>
            <a:rPr lang="en-US" b="0" i="0" dirty="0" smtClean="0">
              <a:latin typeface="Franklin Gothic Medium Cond" panose="020B0606030402020204" pitchFamily="34" charset="0"/>
            </a:rPr>
            <a:t>Digital India</a:t>
          </a:r>
          <a:endParaRPr lang="en-US" b="0" i="0" dirty="0">
            <a:latin typeface="Franklin Gothic Medium Cond" panose="020B0606030402020204" pitchFamily="34" charset="0"/>
          </a:endParaRPr>
        </a:p>
      </dgm:t>
    </dgm:pt>
    <dgm:pt modelId="{B0B86E9F-4F60-4679-92F8-D4AA7B804FE1}" type="parTrans" cxnId="{437761ED-E3C2-4E4F-88FB-3F6B10B460C8}">
      <dgm:prSet/>
      <dgm:spPr/>
      <dgm:t>
        <a:bodyPr/>
        <a:lstStyle/>
        <a:p>
          <a:endParaRPr lang="en-US"/>
        </a:p>
      </dgm:t>
    </dgm:pt>
    <dgm:pt modelId="{74B9BF09-803B-471F-B10F-C7FD6D9E20B6}" type="sibTrans" cxnId="{437761ED-E3C2-4E4F-88FB-3F6B10B460C8}">
      <dgm:prSet/>
      <dgm:spPr/>
      <dgm:t>
        <a:bodyPr/>
        <a:lstStyle/>
        <a:p>
          <a:endParaRPr lang="en-US"/>
        </a:p>
      </dgm:t>
    </dgm:pt>
    <dgm:pt modelId="{9018F793-DD54-4442-AFF5-BC3173B98C9D}" type="pres">
      <dgm:prSet presAssocID="{2639CD88-0E23-4282-A003-47F429B245AB}" presName="theList" presStyleCnt="0">
        <dgm:presLayoutVars>
          <dgm:dir/>
          <dgm:animLvl val="lvl"/>
          <dgm:resizeHandles val="exact"/>
        </dgm:presLayoutVars>
      </dgm:prSet>
      <dgm:spPr/>
      <dgm:t>
        <a:bodyPr/>
        <a:lstStyle/>
        <a:p>
          <a:endParaRPr lang="en-US"/>
        </a:p>
      </dgm:t>
    </dgm:pt>
    <dgm:pt modelId="{E937B918-2000-4DC1-B0E2-9C69693E7A2B}" type="pres">
      <dgm:prSet presAssocID="{F89DECBB-8378-432C-9CDC-072AFEA680AC}" presName="compNode" presStyleCnt="0"/>
      <dgm:spPr/>
    </dgm:pt>
    <dgm:pt modelId="{11652E0F-5984-4BE5-A133-35F9CC054DB2}" type="pres">
      <dgm:prSet presAssocID="{F89DECBB-8378-432C-9CDC-072AFEA680AC}" presName="aNode" presStyleLbl="bgShp" presStyleIdx="0" presStyleCnt="2"/>
      <dgm:spPr/>
      <dgm:t>
        <a:bodyPr/>
        <a:lstStyle/>
        <a:p>
          <a:endParaRPr lang="en-US"/>
        </a:p>
      </dgm:t>
    </dgm:pt>
    <dgm:pt modelId="{C6391612-0D75-40CA-B57A-A02240E34984}" type="pres">
      <dgm:prSet presAssocID="{F89DECBB-8378-432C-9CDC-072AFEA680AC}" presName="textNode" presStyleLbl="bgShp" presStyleIdx="0" presStyleCnt="2"/>
      <dgm:spPr/>
      <dgm:t>
        <a:bodyPr/>
        <a:lstStyle/>
        <a:p>
          <a:endParaRPr lang="en-US"/>
        </a:p>
      </dgm:t>
    </dgm:pt>
    <dgm:pt modelId="{9DCE5849-2144-464A-BB63-547EFB2CB783}" type="pres">
      <dgm:prSet presAssocID="{F89DECBB-8378-432C-9CDC-072AFEA680AC}" presName="compChildNode" presStyleCnt="0"/>
      <dgm:spPr/>
    </dgm:pt>
    <dgm:pt modelId="{48542DD8-90C5-4077-A75A-7A36711977F7}" type="pres">
      <dgm:prSet presAssocID="{F89DECBB-8378-432C-9CDC-072AFEA680AC}" presName="theInnerList" presStyleCnt="0"/>
      <dgm:spPr/>
    </dgm:pt>
    <dgm:pt modelId="{CB94032E-2F4E-49B5-A8B6-DA53E96D7EC9}" type="pres">
      <dgm:prSet presAssocID="{55F168F3-2A34-46AC-8AC7-663E6E68B026}" presName="childNode" presStyleLbl="node1" presStyleIdx="0" presStyleCnt="7">
        <dgm:presLayoutVars>
          <dgm:bulletEnabled val="1"/>
        </dgm:presLayoutVars>
      </dgm:prSet>
      <dgm:spPr/>
      <dgm:t>
        <a:bodyPr/>
        <a:lstStyle/>
        <a:p>
          <a:endParaRPr lang="en-US"/>
        </a:p>
      </dgm:t>
    </dgm:pt>
    <dgm:pt modelId="{CB2D8F1E-9D4F-4DA9-A2D7-27C674F133E4}" type="pres">
      <dgm:prSet presAssocID="{55F168F3-2A34-46AC-8AC7-663E6E68B026}" presName="aSpace2" presStyleCnt="0"/>
      <dgm:spPr/>
    </dgm:pt>
    <dgm:pt modelId="{2A5E1C28-3879-4C3B-AAFF-0E08471704A4}" type="pres">
      <dgm:prSet presAssocID="{B1D4A316-FC9F-49EB-B5DB-59DEEC420817}" presName="childNode" presStyleLbl="node1" presStyleIdx="1" presStyleCnt="7">
        <dgm:presLayoutVars>
          <dgm:bulletEnabled val="1"/>
        </dgm:presLayoutVars>
      </dgm:prSet>
      <dgm:spPr/>
      <dgm:t>
        <a:bodyPr/>
        <a:lstStyle/>
        <a:p>
          <a:endParaRPr lang="en-US"/>
        </a:p>
      </dgm:t>
    </dgm:pt>
    <dgm:pt modelId="{820AD5E3-2753-46CD-AC33-B0B219639D2C}" type="pres">
      <dgm:prSet presAssocID="{B1D4A316-FC9F-49EB-B5DB-59DEEC420817}" presName="aSpace2" presStyleCnt="0"/>
      <dgm:spPr/>
    </dgm:pt>
    <dgm:pt modelId="{DE3AC70A-7094-4755-9AE3-2339EAEA0B85}" type="pres">
      <dgm:prSet presAssocID="{D2DA1C95-65F3-4E11-9247-71513FA36F9A}" presName="childNode" presStyleLbl="node1" presStyleIdx="2" presStyleCnt="7">
        <dgm:presLayoutVars>
          <dgm:bulletEnabled val="1"/>
        </dgm:presLayoutVars>
      </dgm:prSet>
      <dgm:spPr/>
      <dgm:t>
        <a:bodyPr/>
        <a:lstStyle/>
        <a:p>
          <a:endParaRPr lang="en-US"/>
        </a:p>
      </dgm:t>
    </dgm:pt>
    <dgm:pt modelId="{69847125-941A-40CE-8F4A-FFAE51E4FD6F}" type="pres">
      <dgm:prSet presAssocID="{F89DECBB-8378-432C-9CDC-072AFEA680AC}" presName="aSpace" presStyleCnt="0"/>
      <dgm:spPr/>
    </dgm:pt>
    <dgm:pt modelId="{EA6AC527-8B73-499C-8959-0157B25D977B}" type="pres">
      <dgm:prSet presAssocID="{8BB51FC4-A2E8-48E5-9161-B7CBBBD67FAE}" presName="compNode" presStyleCnt="0"/>
      <dgm:spPr/>
    </dgm:pt>
    <dgm:pt modelId="{3E1250E3-4FC9-4A68-8512-9EA16735B247}" type="pres">
      <dgm:prSet presAssocID="{8BB51FC4-A2E8-48E5-9161-B7CBBBD67FAE}" presName="aNode" presStyleLbl="bgShp" presStyleIdx="1" presStyleCnt="2"/>
      <dgm:spPr/>
      <dgm:t>
        <a:bodyPr/>
        <a:lstStyle/>
        <a:p>
          <a:endParaRPr lang="en-US"/>
        </a:p>
      </dgm:t>
    </dgm:pt>
    <dgm:pt modelId="{7B621347-48B8-4A71-ABBB-A17AE69BECF1}" type="pres">
      <dgm:prSet presAssocID="{8BB51FC4-A2E8-48E5-9161-B7CBBBD67FAE}" presName="textNode" presStyleLbl="bgShp" presStyleIdx="1" presStyleCnt="2"/>
      <dgm:spPr/>
      <dgm:t>
        <a:bodyPr/>
        <a:lstStyle/>
        <a:p>
          <a:endParaRPr lang="en-US"/>
        </a:p>
      </dgm:t>
    </dgm:pt>
    <dgm:pt modelId="{15B5109C-2688-4210-B768-6E5CA9AB863B}" type="pres">
      <dgm:prSet presAssocID="{8BB51FC4-A2E8-48E5-9161-B7CBBBD67FAE}" presName="compChildNode" presStyleCnt="0"/>
      <dgm:spPr/>
    </dgm:pt>
    <dgm:pt modelId="{FF743C57-EA68-4A7F-B369-240AF2B8C69E}" type="pres">
      <dgm:prSet presAssocID="{8BB51FC4-A2E8-48E5-9161-B7CBBBD67FAE}" presName="theInnerList" presStyleCnt="0"/>
      <dgm:spPr/>
    </dgm:pt>
    <dgm:pt modelId="{C945EA2A-2052-4971-BB2B-15696CCCB24A}" type="pres">
      <dgm:prSet presAssocID="{E384FB57-7F0C-4260-9A34-4BC53B53B28B}" presName="childNode" presStyleLbl="node1" presStyleIdx="3" presStyleCnt="7">
        <dgm:presLayoutVars>
          <dgm:bulletEnabled val="1"/>
        </dgm:presLayoutVars>
      </dgm:prSet>
      <dgm:spPr/>
      <dgm:t>
        <a:bodyPr/>
        <a:lstStyle/>
        <a:p>
          <a:endParaRPr lang="en-US"/>
        </a:p>
      </dgm:t>
    </dgm:pt>
    <dgm:pt modelId="{AEFD10C0-F668-4A80-84FC-97A44C9046F5}" type="pres">
      <dgm:prSet presAssocID="{E384FB57-7F0C-4260-9A34-4BC53B53B28B}" presName="aSpace2" presStyleCnt="0"/>
      <dgm:spPr/>
    </dgm:pt>
    <dgm:pt modelId="{DBF25877-0B88-42F0-A587-98CD5D251DC0}" type="pres">
      <dgm:prSet presAssocID="{F4D672AB-33EA-4FAA-A4E9-8F79695FBC39}" presName="childNode" presStyleLbl="node1" presStyleIdx="4" presStyleCnt="7">
        <dgm:presLayoutVars>
          <dgm:bulletEnabled val="1"/>
        </dgm:presLayoutVars>
      </dgm:prSet>
      <dgm:spPr/>
      <dgm:t>
        <a:bodyPr/>
        <a:lstStyle/>
        <a:p>
          <a:endParaRPr lang="en-US"/>
        </a:p>
      </dgm:t>
    </dgm:pt>
    <dgm:pt modelId="{B39E0D8F-858F-49D9-8AF8-29BE2B04ECAB}" type="pres">
      <dgm:prSet presAssocID="{F4D672AB-33EA-4FAA-A4E9-8F79695FBC39}" presName="aSpace2" presStyleCnt="0"/>
      <dgm:spPr/>
    </dgm:pt>
    <dgm:pt modelId="{08684645-3F38-4FF6-A2F9-85F9A8EA151B}" type="pres">
      <dgm:prSet presAssocID="{5C35A89A-795F-4189-B419-2878E832B003}" presName="childNode" presStyleLbl="node1" presStyleIdx="5" presStyleCnt="7">
        <dgm:presLayoutVars>
          <dgm:bulletEnabled val="1"/>
        </dgm:presLayoutVars>
      </dgm:prSet>
      <dgm:spPr/>
      <dgm:t>
        <a:bodyPr/>
        <a:lstStyle/>
        <a:p>
          <a:endParaRPr lang="en-US"/>
        </a:p>
      </dgm:t>
    </dgm:pt>
    <dgm:pt modelId="{DD86E25B-BF88-4980-88AE-34EA8033A08F}" type="pres">
      <dgm:prSet presAssocID="{5C35A89A-795F-4189-B419-2878E832B003}" presName="aSpace2" presStyleCnt="0"/>
      <dgm:spPr/>
    </dgm:pt>
    <dgm:pt modelId="{B9FCF909-241C-4A6B-965C-448CF6C1DCE7}" type="pres">
      <dgm:prSet presAssocID="{B1D111D1-EA80-4531-8058-8CCEB7944DF1}" presName="childNode" presStyleLbl="node1" presStyleIdx="6" presStyleCnt="7">
        <dgm:presLayoutVars>
          <dgm:bulletEnabled val="1"/>
        </dgm:presLayoutVars>
      </dgm:prSet>
      <dgm:spPr/>
      <dgm:t>
        <a:bodyPr/>
        <a:lstStyle/>
        <a:p>
          <a:endParaRPr lang="en-US"/>
        </a:p>
      </dgm:t>
    </dgm:pt>
  </dgm:ptLst>
  <dgm:cxnLst>
    <dgm:cxn modelId="{C69BD10B-5372-4A70-9A0E-D22BF6457A55}" srcId="{2639CD88-0E23-4282-A003-47F429B245AB}" destId="{8BB51FC4-A2E8-48E5-9161-B7CBBBD67FAE}" srcOrd="1" destOrd="0" parTransId="{9850004E-BEA7-4A54-A420-B1C8CB147261}" sibTransId="{65F2F303-D00B-4B13-86CD-F76F199AE60E}"/>
    <dgm:cxn modelId="{38917F59-EC51-41A8-914B-7F5189B33DCB}" type="presOf" srcId="{E384FB57-7F0C-4260-9A34-4BC53B53B28B}" destId="{C945EA2A-2052-4971-BB2B-15696CCCB24A}" srcOrd="0" destOrd="0" presId="urn:microsoft.com/office/officeart/2005/8/layout/lProcess2"/>
    <dgm:cxn modelId="{4FF3FB11-E645-4768-ADC9-6CDB12ADA0EB}" srcId="{8BB51FC4-A2E8-48E5-9161-B7CBBBD67FAE}" destId="{5C35A89A-795F-4189-B419-2878E832B003}" srcOrd="2" destOrd="0" parTransId="{72C37B7A-3138-4798-A751-63D972E9F252}" sibTransId="{8909A816-76BA-4319-98E2-81F98023E7A6}"/>
    <dgm:cxn modelId="{D7BA67E2-9CE6-4747-9541-3A996929AFED}" type="presOf" srcId="{F4D672AB-33EA-4FAA-A4E9-8F79695FBC39}" destId="{DBF25877-0B88-42F0-A587-98CD5D251DC0}" srcOrd="0" destOrd="0" presId="urn:microsoft.com/office/officeart/2005/8/layout/lProcess2"/>
    <dgm:cxn modelId="{E937FEFE-D955-4520-B6D9-9EFF4262D7B6}" type="presOf" srcId="{8BB51FC4-A2E8-48E5-9161-B7CBBBD67FAE}" destId="{3E1250E3-4FC9-4A68-8512-9EA16735B247}" srcOrd="0" destOrd="0" presId="urn:microsoft.com/office/officeart/2005/8/layout/lProcess2"/>
    <dgm:cxn modelId="{A8A29E16-8B7C-4061-A562-26DCBA67857C}" srcId="{8BB51FC4-A2E8-48E5-9161-B7CBBBD67FAE}" destId="{F4D672AB-33EA-4FAA-A4E9-8F79695FBC39}" srcOrd="1" destOrd="0" parTransId="{8B392221-A83B-4E4D-A563-892AAD4F3620}" sibTransId="{94BD835F-CBFF-47E5-839B-3587FACA1024}"/>
    <dgm:cxn modelId="{D9AD410F-81FB-4E54-97BF-192B5A40CE70}" type="presOf" srcId="{F89DECBB-8378-432C-9CDC-072AFEA680AC}" destId="{C6391612-0D75-40CA-B57A-A02240E34984}" srcOrd="1" destOrd="0" presId="urn:microsoft.com/office/officeart/2005/8/layout/lProcess2"/>
    <dgm:cxn modelId="{5E9E2517-7BF1-47BB-AA5E-2E243CD3F278}" type="presOf" srcId="{8BB51FC4-A2E8-48E5-9161-B7CBBBD67FAE}" destId="{7B621347-48B8-4A71-ABBB-A17AE69BECF1}" srcOrd="1" destOrd="0" presId="urn:microsoft.com/office/officeart/2005/8/layout/lProcess2"/>
    <dgm:cxn modelId="{29F15244-34CC-4E00-985B-B415F7F19EE3}" type="presOf" srcId="{D2DA1C95-65F3-4E11-9247-71513FA36F9A}" destId="{DE3AC70A-7094-4755-9AE3-2339EAEA0B85}" srcOrd="0" destOrd="0" presId="urn:microsoft.com/office/officeart/2005/8/layout/lProcess2"/>
    <dgm:cxn modelId="{C0E2CE55-CE4D-41D0-B126-195A04CFF6C8}" srcId="{F89DECBB-8378-432C-9CDC-072AFEA680AC}" destId="{B1D4A316-FC9F-49EB-B5DB-59DEEC420817}" srcOrd="1" destOrd="0" parTransId="{6E7B5AC7-B5F6-4678-80EF-902E364A4A5D}" sibTransId="{640C2A25-2C16-4C77-BA6C-C6EFA2E50C35}"/>
    <dgm:cxn modelId="{95F94B79-59DA-4D78-B368-6AFA2FF5F46D}" srcId="{F89DECBB-8378-432C-9CDC-072AFEA680AC}" destId="{55F168F3-2A34-46AC-8AC7-663E6E68B026}" srcOrd="0" destOrd="0" parTransId="{9E6FCF72-E4A2-40CD-9885-92824210363F}" sibTransId="{AB20A731-BDDE-4EEE-84C5-99CC3D00BD30}"/>
    <dgm:cxn modelId="{A7D0B570-1CAC-4716-AB17-17EB502D83A3}" type="presOf" srcId="{55F168F3-2A34-46AC-8AC7-663E6E68B026}" destId="{CB94032E-2F4E-49B5-A8B6-DA53E96D7EC9}" srcOrd="0" destOrd="0" presId="urn:microsoft.com/office/officeart/2005/8/layout/lProcess2"/>
    <dgm:cxn modelId="{B0D1CC13-5042-40DA-9D1A-771042068FE7}" srcId="{8BB51FC4-A2E8-48E5-9161-B7CBBBD67FAE}" destId="{E384FB57-7F0C-4260-9A34-4BC53B53B28B}" srcOrd="0" destOrd="0" parTransId="{A025A6CE-0AA1-4CA7-BD9E-454553CC78A9}" sibTransId="{32F9205E-3B78-4A83-8E80-3DEB9D8A3EF3}"/>
    <dgm:cxn modelId="{6A6CD638-D5A5-4780-A63C-455698FFA4A0}" type="presOf" srcId="{2639CD88-0E23-4282-A003-47F429B245AB}" destId="{9018F793-DD54-4442-AFF5-BC3173B98C9D}" srcOrd="0" destOrd="0" presId="urn:microsoft.com/office/officeart/2005/8/layout/lProcess2"/>
    <dgm:cxn modelId="{54818B18-CA7B-448B-B587-7B23C5186424}" type="presOf" srcId="{B1D4A316-FC9F-49EB-B5DB-59DEEC420817}" destId="{2A5E1C28-3879-4C3B-AAFF-0E08471704A4}" srcOrd="0" destOrd="0" presId="urn:microsoft.com/office/officeart/2005/8/layout/lProcess2"/>
    <dgm:cxn modelId="{C9888C4B-6459-4907-9421-07105BA56C5F}" type="presOf" srcId="{B1D111D1-EA80-4531-8058-8CCEB7944DF1}" destId="{B9FCF909-241C-4A6B-965C-448CF6C1DCE7}" srcOrd="0" destOrd="0" presId="urn:microsoft.com/office/officeart/2005/8/layout/lProcess2"/>
    <dgm:cxn modelId="{437761ED-E3C2-4E4F-88FB-3F6B10B460C8}" srcId="{8BB51FC4-A2E8-48E5-9161-B7CBBBD67FAE}" destId="{B1D111D1-EA80-4531-8058-8CCEB7944DF1}" srcOrd="3" destOrd="0" parTransId="{B0B86E9F-4F60-4679-92F8-D4AA7B804FE1}" sibTransId="{74B9BF09-803B-471F-B10F-C7FD6D9E20B6}"/>
    <dgm:cxn modelId="{92E4202B-10FD-4609-AB23-9FF8F60B4502}" type="presOf" srcId="{5C35A89A-795F-4189-B419-2878E832B003}" destId="{08684645-3F38-4FF6-A2F9-85F9A8EA151B}" srcOrd="0" destOrd="0" presId="urn:microsoft.com/office/officeart/2005/8/layout/lProcess2"/>
    <dgm:cxn modelId="{E7E1A6E1-BD47-4D5A-BF07-C911B8B48FBA}" srcId="{F89DECBB-8378-432C-9CDC-072AFEA680AC}" destId="{D2DA1C95-65F3-4E11-9247-71513FA36F9A}" srcOrd="2" destOrd="0" parTransId="{0027CF2E-BA3C-442D-A308-88588A9EFC50}" sibTransId="{4C9AC606-11FB-4CC9-8090-E22BBE60956C}"/>
    <dgm:cxn modelId="{86D0AD86-1C58-4893-8872-DFD33CB4A00C}" srcId="{2639CD88-0E23-4282-A003-47F429B245AB}" destId="{F89DECBB-8378-432C-9CDC-072AFEA680AC}" srcOrd="0" destOrd="0" parTransId="{01195EA8-2ECE-4711-8E51-C15249464AEB}" sibTransId="{43BB8DC0-C962-4802-964F-16A31A86CAAD}"/>
    <dgm:cxn modelId="{BA44A31E-8A3C-4C3F-B41A-68BF791C1C2D}" type="presOf" srcId="{F89DECBB-8378-432C-9CDC-072AFEA680AC}" destId="{11652E0F-5984-4BE5-A133-35F9CC054DB2}" srcOrd="0" destOrd="0" presId="urn:microsoft.com/office/officeart/2005/8/layout/lProcess2"/>
    <dgm:cxn modelId="{DA25B023-2504-4FA7-83F2-1308D6FC7059}" type="presParOf" srcId="{9018F793-DD54-4442-AFF5-BC3173B98C9D}" destId="{E937B918-2000-4DC1-B0E2-9C69693E7A2B}" srcOrd="0" destOrd="0" presId="urn:microsoft.com/office/officeart/2005/8/layout/lProcess2"/>
    <dgm:cxn modelId="{087C56BA-DF31-404F-9706-0F1F52A50E29}" type="presParOf" srcId="{E937B918-2000-4DC1-B0E2-9C69693E7A2B}" destId="{11652E0F-5984-4BE5-A133-35F9CC054DB2}" srcOrd="0" destOrd="0" presId="urn:microsoft.com/office/officeart/2005/8/layout/lProcess2"/>
    <dgm:cxn modelId="{C4F1A651-9E5D-4AFF-AE31-56CE8DAFD0B5}" type="presParOf" srcId="{E937B918-2000-4DC1-B0E2-9C69693E7A2B}" destId="{C6391612-0D75-40CA-B57A-A02240E34984}" srcOrd="1" destOrd="0" presId="urn:microsoft.com/office/officeart/2005/8/layout/lProcess2"/>
    <dgm:cxn modelId="{8460E294-56CA-485C-B1DE-F6E369171F82}" type="presParOf" srcId="{E937B918-2000-4DC1-B0E2-9C69693E7A2B}" destId="{9DCE5849-2144-464A-BB63-547EFB2CB783}" srcOrd="2" destOrd="0" presId="urn:microsoft.com/office/officeart/2005/8/layout/lProcess2"/>
    <dgm:cxn modelId="{B76B6B98-15EB-47F9-BC3B-62C4E88B1D40}" type="presParOf" srcId="{9DCE5849-2144-464A-BB63-547EFB2CB783}" destId="{48542DD8-90C5-4077-A75A-7A36711977F7}" srcOrd="0" destOrd="0" presId="urn:microsoft.com/office/officeart/2005/8/layout/lProcess2"/>
    <dgm:cxn modelId="{15237087-AF34-4DA4-BB75-EFDE9CE2EE12}" type="presParOf" srcId="{48542DD8-90C5-4077-A75A-7A36711977F7}" destId="{CB94032E-2F4E-49B5-A8B6-DA53E96D7EC9}" srcOrd="0" destOrd="0" presId="urn:microsoft.com/office/officeart/2005/8/layout/lProcess2"/>
    <dgm:cxn modelId="{89206B81-EE9A-4512-A4EC-1EFA65EF7AA3}" type="presParOf" srcId="{48542DD8-90C5-4077-A75A-7A36711977F7}" destId="{CB2D8F1E-9D4F-4DA9-A2D7-27C674F133E4}" srcOrd="1" destOrd="0" presId="urn:microsoft.com/office/officeart/2005/8/layout/lProcess2"/>
    <dgm:cxn modelId="{EA0C2FF1-D9ED-4556-B1DA-D15B3FE33E19}" type="presParOf" srcId="{48542DD8-90C5-4077-A75A-7A36711977F7}" destId="{2A5E1C28-3879-4C3B-AAFF-0E08471704A4}" srcOrd="2" destOrd="0" presId="urn:microsoft.com/office/officeart/2005/8/layout/lProcess2"/>
    <dgm:cxn modelId="{A3B05613-326A-4ABB-B307-A5E307199847}" type="presParOf" srcId="{48542DD8-90C5-4077-A75A-7A36711977F7}" destId="{820AD5E3-2753-46CD-AC33-B0B219639D2C}" srcOrd="3" destOrd="0" presId="urn:microsoft.com/office/officeart/2005/8/layout/lProcess2"/>
    <dgm:cxn modelId="{BB73EE6B-EDE1-4C1C-ACC1-EC801A479C8D}" type="presParOf" srcId="{48542DD8-90C5-4077-A75A-7A36711977F7}" destId="{DE3AC70A-7094-4755-9AE3-2339EAEA0B85}" srcOrd="4" destOrd="0" presId="urn:microsoft.com/office/officeart/2005/8/layout/lProcess2"/>
    <dgm:cxn modelId="{AE39E32F-B500-4450-AAAC-94BB2BF7BB0A}" type="presParOf" srcId="{9018F793-DD54-4442-AFF5-BC3173B98C9D}" destId="{69847125-941A-40CE-8F4A-FFAE51E4FD6F}" srcOrd="1" destOrd="0" presId="urn:microsoft.com/office/officeart/2005/8/layout/lProcess2"/>
    <dgm:cxn modelId="{208AC66E-A231-478B-BEAC-0F20BD2883A1}" type="presParOf" srcId="{9018F793-DD54-4442-AFF5-BC3173B98C9D}" destId="{EA6AC527-8B73-499C-8959-0157B25D977B}" srcOrd="2" destOrd="0" presId="urn:microsoft.com/office/officeart/2005/8/layout/lProcess2"/>
    <dgm:cxn modelId="{1B903F81-642D-45FE-9751-2DFBEB61E8EE}" type="presParOf" srcId="{EA6AC527-8B73-499C-8959-0157B25D977B}" destId="{3E1250E3-4FC9-4A68-8512-9EA16735B247}" srcOrd="0" destOrd="0" presId="urn:microsoft.com/office/officeart/2005/8/layout/lProcess2"/>
    <dgm:cxn modelId="{05BFDDD4-24DF-41A4-8E48-7770420694A7}" type="presParOf" srcId="{EA6AC527-8B73-499C-8959-0157B25D977B}" destId="{7B621347-48B8-4A71-ABBB-A17AE69BECF1}" srcOrd="1" destOrd="0" presId="urn:microsoft.com/office/officeart/2005/8/layout/lProcess2"/>
    <dgm:cxn modelId="{690027EE-0D6D-41D3-A61F-E526A075E9A5}" type="presParOf" srcId="{EA6AC527-8B73-499C-8959-0157B25D977B}" destId="{15B5109C-2688-4210-B768-6E5CA9AB863B}" srcOrd="2" destOrd="0" presId="urn:microsoft.com/office/officeart/2005/8/layout/lProcess2"/>
    <dgm:cxn modelId="{16E0AD8D-7350-4700-9B05-78419822EE15}" type="presParOf" srcId="{15B5109C-2688-4210-B768-6E5CA9AB863B}" destId="{FF743C57-EA68-4A7F-B369-240AF2B8C69E}" srcOrd="0" destOrd="0" presId="urn:microsoft.com/office/officeart/2005/8/layout/lProcess2"/>
    <dgm:cxn modelId="{CAA351A7-209A-4323-825A-C358C4756E97}" type="presParOf" srcId="{FF743C57-EA68-4A7F-B369-240AF2B8C69E}" destId="{C945EA2A-2052-4971-BB2B-15696CCCB24A}" srcOrd="0" destOrd="0" presId="urn:microsoft.com/office/officeart/2005/8/layout/lProcess2"/>
    <dgm:cxn modelId="{9720883D-DEF9-4EA3-818A-44328F3B25EA}" type="presParOf" srcId="{FF743C57-EA68-4A7F-B369-240AF2B8C69E}" destId="{AEFD10C0-F668-4A80-84FC-97A44C9046F5}" srcOrd="1" destOrd="0" presId="urn:microsoft.com/office/officeart/2005/8/layout/lProcess2"/>
    <dgm:cxn modelId="{602ACFB0-1580-481C-9145-D4FF52BE8FD4}" type="presParOf" srcId="{FF743C57-EA68-4A7F-B369-240AF2B8C69E}" destId="{DBF25877-0B88-42F0-A587-98CD5D251DC0}" srcOrd="2" destOrd="0" presId="urn:microsoft.com/office/officeart/2005/8/layout/lProcess2"/>
    <dgm:cxn modelId="{111953C1-F6D5-4512-8864-B9F96A4548A2}" type="presParOf" srcId="{FF743C57-EA68-4A7F-B369-240AF2B8C69E}" destId="{B39E0D8F-858F-49D9-8AF8-29BE2B04ECAB}" srcOrd="3" destOrd="0" presId="urn:microsoft.com/office/officeart/2005/8/layout/lProcess2"/>
    <dgm:cxn modelId="{5DDAE74B-D2EE-474B-B445-888C6E6068A6}" type="presParOf" srcId="{FF743C57-EA68-4A7F-B369-240AF2B8C69E}" destId="{08684645-3F38-4FF6-A2F9-85F9A8EA151B}" srcOrd="4" destOrd="0" presId="urn:microsoft.com/office/officeart/2005/8/layout/lProcess2"/>
    <dgm:cxn modelId="{7928330C-42CF-4673-8E03-6226BD0CF193}" type="presParOf" srcId="{FF743C57-EA68-4A7F-B369-240AF2B8C69E}" destId="{DD86E25B-BF88-4980-88AE-34EA8033A08F}" srcOrd="5" destOrd="0" presId="urn:microsoft.com/office/officeart/2005/8/layout/lProcess2"/>
    <dgm:cxn modelId="{5C380FAD-6B2C-45F9-8ED9-FB96D108A398}" type="presParOf" srcId="{FF743C57-EA68-4A7F-B369-240AF2B8C69E}" destId="{B9FCF909-241C-4A6B-965C-448CF6C1DCE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3A0D72-A92F-474C-AE62-EE87FB27EEF5}">
      <dsp:nvSpPr>
        <dsp:cNvPr id="0" name=""/>
        <dsp:cNvSpPr/>
      </dsp:nvSpPr>
      <dsp:spPr>
        <a:xfrm>
          <a:off x="0" y="0"/>
          <a:ext cx="10515600" cy="2368153"/>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890D2D-B722-4C2A-8DA3-0E409EC1EAB2}">
      <dsp:nvSpPr>
        <dsp:cNvPr id="0" name=""/>
        <dsp:cNvSpPr/>
      </dsp:nvSpPr>
      <dsp:spPr>
        <a:xfrm>
          <a:off x="315468" y="315753"/>
          <a:ext cx="3088957" cy="1736645"/>
        </a:xfrm>
        <a:prstGeom prst="roundRect">
          <a:avLst>
            <a:gd name="adj" fmla="val 10000"/>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F15DFB-3609-4720-A3E0-C6F2E7666BB4}">
      <dsp:nvSpPr>
        <dsp:cNvPr id="0" name=""/>
        <dsp:cNvSpPr/>
      </dsp:nvSpPr>
      <dsp:spPr>
        <a:xfrm rot="10800000">
          <a:off x="315468" y="2368153"/>
          <a:ext cx="3088957" cy="2894409"/>
        </a:xfrm>
        <a:prstGeom prst="round2SameRect">
          <a:avLst>
            <a:gd name="adj1" fmla="val 10500"/>
            <a:gd name="adj2" fmla="val 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t" anchorCtr="0">
          <a:noAutofit/>
        </a:bodyPr>
        <a:lstStyle/>
        <a:p>
          <a:pPr lvl="0" algn="ctr" defTabSz="1866900">
            <a:lnSpc>
              <a:spcPct val="90000"/>
            </a:lnSpc>
            <a:spcBef>
              <a:spcPct val="0"/>
            </a:spcBef>
            <a:spcAft>
              <a:spcPct val="35000"/>
            </a:spcAft>
          </a:pPr>
          <a:r>
            <a:rPr lang="en-US" sz="4200" kern="1200" dirty="0" smtClean="0">
              <a:latin typeface="Franklin Gothic Medium Cond" panose="020B0606030402020204" pitchFamily="34" charset="0"/>
            </a:rPr>
            <a:t>Economic Survey </a:t>
          </a:r>
          <a:br>
            <a:rPr lang="en-US" sz="4200" kern="1200" dirty="0" smtClean="0">
              <a:latin typeface="Franklin Gothic Medium Cond" panose="020B0606030402020204" pitchFamily="34" charset="0"/>
            </a:rPr>
          </a:br>
          <a:r>
            <a:rPr lang="en-US" sz="4200" kern="1200" dirty="0" smtClean="0">
              <a:latin typeface="Franklin Gothic Medium Cond" panose="020B0606030402020204" pitchFamily="34" charset="0"/>
            </a:rPr>
            <a:t>2014</a:t>
          </a:r>
          <a:endParaRPr lang="en-US" sz="4200" kern="1200" dirty="0">
            <a:latin typeface="Franklin Gothic Medium Cond" panose="020B0606030402020204" pitchFamily="34" charset="0"/>
          </a:endParaRPr>
        </a:p>
      </dsp:txBody>
      <dsp:txXfrm rot="10800000">
        <a:off x="404481" y="2368153"/>
        <a:ext cx="2910931" cy="2805396"/>
      </dsp:txXfrm>
    </dsp:sp>
    <dsp:sp modelId="{D0EB5087-C079-4CB7-956C-FDC36EE779D0}">
      <dsp:nvSpPr>
        <dsp:cNvPr id="0" name=""/>
        <dsp:cNvSpPr/>
      </dsp:nvSpPr>
      <dsp:spPr>
        <a:xfrm>
          <a:off x="3713321" y="315753"/>
          <a:ext cx="3088957" cy="1736645"/>
        </a:xfrm>
        <a:prstGeom prst="roundRect">
          <a:avLst>
            <a:gd name="adj" fmla="val 10000"/>
          </a:avLst>
        </a:prstGeom>
        <a:solidFill>
          <a:schemeClr val="accent3">
            <a:tint val="50000"/>
            <a:hueOff val="-2985403"/>
            <a:satOff val="-153"/>
            <a:lumOff val="5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547A61-9EDE-4212-A15E-7A4A1100A60E}">
      <dsp:nvSpPr>
        <dsp:cNvPr id="0" name=""/>
        <dsp:cNvSpPr/>
      </dsp:nvSpPr>
      <dsp:spPr>
        <a:xfrm rot="10800000">
          <a:off x="3713321" y="2368153"/>
          <a:ext cx="3088957" cy="2894409"/>
        </a:xfrm>
        <a:prstGeom prst="round2SameRect">
          <a:avLst>
            <a:gd name="adj1" fmla="val 10500"/>
            <a:gd name="adj2" fmla="val 0"/>
          </a:avLst>
        </a:prstGeom>
        <a:solidFill>
          <a:schemeClr val="accent3">
            <a:hueOff val="-2790486"/>
            <a:satOff val="-15286"/>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t" anchorCtr="0">
          <a:noAutofit/>
        </a:bodyPr>
        <a:lstStyle/>
        <a:p>
          <a:pPr lvl="0" algn="ctr" defTabSz="1866900">
            <a:lnSpc>
              <a:spcPct val="90000"/>
            </a:lnSpc>
            <a:spcBef>
              <a:spcPct val="0"/>
            </a:spcBef>
            <a:spcAft>
              <a:spcPct val="35000"/>
            </a:spcAft>
          </a:pPr>
          <a:r>
            <a:rPr lang="en-US" sz="4200" kern="1200" dirty="0" smtClean="0">
              <a:latin typeface="Franklin Gothic Medium Cond" panose="020B0606030402020204" pitchFamily="34" charset="0"/>
            </a:rPr>
            <a:t>Budget</a:t>
          </a:r>
          <a:br>
            <a:rPr lang="en-US" sz="4200" kern="1200" dirty="0" smtClean="0">
              <a:latin typeface="Franklin Gothic Medium Cond" panose="020B0606030402020204" pitchFamily="34" charset="0"/>
            </a:rPr>
          </a:br>
          <a:r>
            <a:rPr lang="en-US" sz="4200" kern="1200" dirty="0" smtClean="0">
              <a:latin typeface="Franklin Gothic Medium Cond" panose="020B0606030402020204" pitchFamily="34" charset="0"/>
            </a:rPr>
            <a:t>2015</a:t>
          </a:r>
          <a:endParaRPr lang="en-US" sz="4200" kern="1200" dirty="0">
            <a:latin typeface="Franklin Gothic Medium Cond" panose="020B0606030402020204" pitchFamily="34" charset="0"/>
          </a:endParaRPr>
        </a:p>
      </dsp:txBody>
      <dsp:txXfrm rot="10800000">
        <a:off x="3802334" y="2368153"/>
        <a:ext cx="2910931" cy="2805396"/>
      </dsp:txXfrm>
    </dsp:sp>
    <dsp:sp modelId="{D7427BBF-12E4-4A25-8A52-FAB274415AEB}">
      <dsp:nvSpPr>
        <dsp:cNvPr id="0" name=""/>
        <dsp:cNvSpPr/>
      </dsp:nvSpPr>
      <dsp:spPr>
        <a:xfrm>
          <a:off x="7111174" y="315753"/>
          <a:ext cx="3088957" cy="1736645"/>
        </a:xfrm>
        <a:prstGeom prst="roundRect">
          <a:avLst>
            <a:gd name="adj" fmla="val 10000"/>
          </a:avLst>
        </a:prstGeom>
        <a:solidFill>
          <a:schemeClr val="accent3">
            <a:tint val="50000"/>
            <a:hueOff val="-5970807"/>
            <a:satOff val="-306"/>
            <a:lumOff val="11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3EFDA2-AD55-4127-A249-EE51192E70B0}">
      <dsp:nvSpPr>
        <dsp:cNvPr id="0" name=""/>
        <dsp:cNvSpPr/>
      </dsp:nvSpPr>
      <dsp:spPr>
        <a:xfrm rot="10800000">
          <a:off x="7111174" y="2368153"/>
          <a:ext cx="3088957" cy="2894409"/>
        </a:xfrm>
        <a:prstGeom prst="round2SameRect">
          <a:avLst>
            <a:gd name="adj1" fmla="val 10500"/>
            <a:gd name="adj2" fmla="val 0"/>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t" anchorCtr="0">
          <a:noAutofit/>
        </a:bodyPr>
        <a:lstStyle/>
        <a:p>
          <a:pPr lvl="0" algn="ctr" defTabSz="1866900">
            <a:lnSpc>
              <a:spcPct val="90000"/>
            </a:lnSpc>
            <a:spcBef>
              <a:spcPct val="0"/>
            </a:spcBef>
            <a:spcAft>
              <a:spcPct val="35000"/>
            </a:spcAft>
          </a:pPr>
          <a:r>
            <a:rPr lang="en-US" sz="4200" kern="1200" dirty="0" smtClean="0">
              <a:latin typeface="Franklin Gothic Medium Cond" panose="020B0606030402020204" pitchFamily="34" charset="0"/>
            </a:rPr>
            <a:t>Foreign Trade Policy 2015</a:t>
          </a:r>
          <a:endParaRPr lang="en-US" sz="4200" kern="1200" dirty="0">
            <a:latin typeface="Franklin Gothic Medium Cond" panose="020B0606030402020204" pitchFamily="34" charset="0"/>
          </a:endParaRPr>
        </a:p>
      </dsp:txBody>
      <dsp:txXfrm rot="10800000">
        <a:off x="7200187" y="2368153"/>
        <a:ext cx="2910931" cy="28053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D219C-5ECA-4A29-8CFE-38E6F0C9D1D3}">
      <dsp:nvSpPr>
        <dsp:cNvPr id="0" name=""/>
        <dsp:cNvSpPr/>
      </dsp:nvSpPr>
      <dsp:spPr>
        <a:xfrm>
          <a:off x="2652938" y="-33501"/>
          <a:ext cx="5209722" cy="5209722"/>
        </a:xfrm>
        <a:prstGeom prst="circularArrow">
          <a:avLst>
            <a:gd name="adj1" fmla="val 5544"/>
            <a:gd name="adj2" fmla="val 330680"/>
            <a:gd name="adj3" fmla="val 13737344"/>
            <a:gd name="adj4" fmla="val 17409490"/>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F9F82A-8573-4AB0-B13A-D8CA1A03CE32}">
      <dsp:nvSpPr>
        <dsp:cNvPr id="0" name=""/>
        <dsp:cNvSpPr/>
      </dsp:nvSpPr>
      <dsp:spPr>
        <a:xfrm>
          <a:off x="4017801" y="1798"/>
          <a:ext cx="2479997" cy="123999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Inflation</a:t>
          </a:r>
          <a:endParaRPr lang="en-US" sz="3300" kern="1200" dirty="0">
            <a:latin typeface="Franklin Gothic Medium Cond" panose="020B0606030402020204" pitchFamily="34" charset="0"/>
          </a:endParaRPr>
        </a:p>
      </dsp:txBody>
      <dsp:txXfrm>
        <a:off x="4078333" y="62330"/>
        <a:ext cx="2358933" cy="1118934"/>
      </dsp:txXfrm>
    </dsp:sp>
    <dsp:sp modelId="{04CAF961-B43B-4A79-A8B4-02D2C302E6BA}">
      <dsp:nvSpPr>
        <dsp:cNvPr id="0" name=""/>
        <dsp:cNvSpPr/>
      </dsp:nvSpPr>
      <dsp:spPr>
        <a:xfrm>
          <a:off x="6130696" y="1536907"/>
          <a:ext cx="2479997" cy="1239998"/>
        </a:xfrm>
        <a:prstGeom prst="roundRect">
          <a:avLst/>
        </a:prstGeom>
        <a:solidFill>
          <a:schemeClr val="accent2">
            <a:hueOff val="-2266801"/>
            <a:satOff val="1309"/>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a:t>
          </a:r>
          <a:r>
            <a:rPr lang="en-US" sz="3300" kern="1200" dirty="0" err="1" smtClean="0">
              <a:latin typeface="Franklin Gothic Medium Cond" panose="020B0606030402020204" pitchFamily="34" charset="0"/>
            </a:rPr>
            <a:t>ve</a:t>
          </a:r>
          <a:r>
            <a:rPr lang="en-US" sz="3300" kern="1200" dirty="0" smtClean="0">
              <a:latin typeface="Franklin Gothic Medium Cond" panose="020B0606030402020204" pitchFamily="34" charset="0"/>
            </a:rPr>
            <a:t> Real Interest rate</a:t>
          </a:r>
          <a:endParaRPr lang="en-US" sz="3300" kern="1200" dirty="0">
            <a:latin typeface="Franklin Gothic Medium Cond" panose="020B0606030402020204" pitchFamily="34" charset="0"/>
          </a:endParaRPr>
        </a:p>
      </dsp:txBody>
      <dsp:txXfrm>
        <a:off x="6191228" y="1597439"/>
        <a:ext cx="2358933" cy="1118934"/>
      </dsp:txXfrm>
    </dsp:sp>
    <dsp:sp modelId="{053EFA38-AA7E-4924-AA0D-085F43652099}">
      <dsp:nvSpPr>
        <dsp:cNvPr id="0" name=""/>
        <dsp:cNvSpPr/>
      </dsp:nvSpPr>
      <dsp:spPr>
        <a:xfrm>
          <a:off x="5323642" y="4020765"/>
          <a:ext cx="2479997" cy="1239998"/>
        </a:xfrm>
        <a:prstGeom prst="roundRect">
          <a:avLst/>
        </a:prstGeom>
        <a:solidFill>
          <a:schemeClr val="accent2">
            <a:hueOff val="-4533602"/>
            <a:satOff val="2618"/>
            <a:lumOff val="-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Gold purchase</a:t>
          </a:r>
          <a:endParaRPr lang="en-US" sz="3300" kern="1200" dirty="0">
            <a:latin typeface="Franklin Gothic Medium Cond" panose="020B0606030402020204" pitchFamily="34" charset="0"/>
          </a:endParaRPr>
        </a:p>
      </dsp:txBody>
      <dsp:txXfrm>
        <a:off x="5384174" y="4081297"/>
        <a:ext cx="2358933" cy="1118934"/>
      </dsp:txXfrm>
    </dsp:sp>
    <dsp:sp modelId="{2846AE63-6161-4F95-9B09-4C70A802D1CD}">
      <dsp:nvSpPr>
        <dsp:cNvPr id="0" name=""/>
        <dsp:cNvSpPr/>
      </dsp:nvSpPr>
      <dsp:spPr>
        <a:xfrm>
          <a:off x="2711959" y="4020765"/>
          <a:ext cx="2479997" cy="1239998"/>
        </a:xfrm>
        <a:prstGeom prst="roundRect">
          <a:avLst/>
        </a:prstGeom>
        <a:solidFill>
          <a:schemeClr val="accent2">
            <a:hueOff val="-6800403"/>
            <a:satOff val="3927"/>
            <a:lumOff val="-72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CAD ▲</a:t>
          </a:r>
          <a:endParaRPr lang="en-US" sz="3300" kern="1200" dirty="0">
            <a:latin typeface="Franklin Gothic Medium Cond" panose="020B0606030402020204" pitchFamily="34" charset="0"/>
          </a:endParaRPr>
        </a:p>
      </dsp:txBody>
      <dsp:txXfrm>
        <a:off x="2772491" y="4081297"/>
        <a:ext cx="2358933" cy="1118934"/>
      </dsp:txXfrm>
    </dsp:sp>
    <dsp:sp modelId="{FB8605BD-66D8-4217-A721-8077A263D3F3}">
      <dsp:nvSpPr>
        <dsp:cNvPr id="0" name=""/>
        <dsp:cNvSpPr/>
      </dsp:nvSpPr>
      <dsp:spPr>
        <a:xfrm>
          <a:off x="1904905" y="1536907"/>
          <a:ext cx="2479997" cy="1239998"/>
        </a:xfrm>
        <a:prstGeom prst="roundRect">
          <a:avLst/>
        </a:prstGeom>
        <a:solidFill>
          <a:schemeClr val="accent2">
            <a:hueOff val="-9067203"/>
            <a:satOff val="5236"/>
            <a:lumOff val="-9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Rs.▼</a:t>
          </a:r>
          <a:endParaRPr lang="en-US" sz="3300" kern="1200" dirty="0">
            <a:latin typeface="Franklin Gothic Medium Cond" panose="020B0606030402020204" pitchFamily="34" charset="0"/>
          </a:endParaRPr>
        </a:p>
      </dsp:txBody>
      <dsp:txXfrm>
        <a:off x="1965437" y="1597439"/>
        <a:ext cx="2358933" cy="111893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A54B0-0A85-4B58-823C-E0033BF11FBC}">
      <dsp:nvSpPr>
        <dsp:cNvPr id="0" name=""/>
        <dsp:cNvSpPr/>
      </dsp:nvSpPr>
      <dsp:spPr>
        <a:xfrm rot="10800000">
          <a:off x="1619738" y="2605"/>
          <a:ext cx="5651094" cy="785369"/>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kern="1200" smtClean="0">
              <a:latin typeface="Franklin Gothic Medium Cond" panose="020B0606030402020204" pitchFamily="34" charset="0"/>
            </a:rPr>
            <a:t>Custom Duty (10%) </a:t>
          </a:r>
          <a:endParaRPr lang="en-US" sz="3800" kern="1200" dirty="0">
            <a:latin typeface="Franklin Gothic Medium Cond" panose="020B0606030402020204" pitchFamily="34" charset="0"/>
          </a:endParaRPr>
        </a:p>
      </dsp:txBody>
      <dsp:txXfrm rot="10800000">
        <a:off x="1816080" y="2605"/>
        <a:ext cx="5454752" cy="785369"/>
      </dsp:txXfrm>
    </dsp:sp>
    <dsp:sp modelId="{B3CFE720-543A-4561-9611-4D208B0EF54D}">
      <dsp:nvSpPr>
        <dsp:cNvPr id="0" name=""/>
        <dsp:cNvSpPr/>
      </dsp:nvSpPr>
      <dsp:spPr>
        <a:xfrm>
          <a:off x="1227053" y="2605"/>
          <a:ext cx="785369" cy="785369"/>
        </a:xfrm>
        <a:prstGeom prst="ellipse">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A58245-41B2-4C3F-A7E3-62F5A8F8F1DC}">
      <dsp:nvSpPr>
        <dsp:cNvPr id="0" name=""/>
        <dsp:cNvSpPr/>
      </dsp:nvSpPr>
      <dsp:spPr>
        <a:xfrm rot="10800000">
          <a:off x="1619738" y="1022414"/>
          <a:ext cx="5651094" cy="785369"/>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strike="sngStrike" kern="1200" dirty="0" smtClean="0">
              <a:latin typeface="Franklin Gothic Medium Cond" panose="020B0606030402020204" pitchFamily="34" charset="0"/>
            </a:rPr>
            <a:t>80:20 Rule</a:t>
          </a:r>
          <a:endParaRPr lang="en-US" sz="3800" strike="sngStrike" kern="1200" dirty="0">
            <a:latin typeface="Franklin Gothic Medium Cond" panose="020B0606030402020204" pitchFamily="34" charset="0"/>
          </a:endParaRPr>
        </a:p>
      </dsp:txBody>
      <dsp:txXfrm rot="10800000">
        <a:off x="1816080" y="1022414"/>
        <a:ext cx="5454752" cy="785369"/>
      </dsp:txXfrm>
    </dsp:sp>
    <dsp:sp modelId="{1A32A6A5-5362-4A7C-BE5C-E52C9DAE26A7}">
      <dsp:nvSpPr>
        <dsp:cNvPr id="0" name=""/>
        <dsp:cNvSpPr/>
      </dsp:nvSpPr>
      <dsp:spPr>
        <a:xfrm>
          <a:off x="1227053" y="1022414"/>
          <a:ext cx="785369" cy="785369"/>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1ED7F1-A556-49F0-A5CD-7FE54C080981}">
      <dsp:nvSpPr>
        <dsp:cNvPr id="0" name=""/>
        <dsp:cNvSpPr/>
      </dsp:nvSpPr>
      <dsp:spPr>
        <a:xfrm rot="10800000">
          <a:off x="1619738" y="2042223"/>
          <a:ext cx="5651094" cy="785369"/>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Franklin Gothic Medium Cond" panose="020B0606030402020204" pitchFamily="34" charset="0"/>
            </a:rPr>
            <a:t>IIB</a:t>
          </a:r>
          <a:endParaRPr lang="en-US" sz="3800" kern="1200" dirty="0">
            <a:latin typeface="Franklin Gothic Medium Cond" panose="020B0606030402020204" pitchFamily="34" charset="0"/>
          </a:endParaRPr>
        </a:p>
      </dsp:txBody>
      <dsp:txXfrm rot="10800000">
        <a:off x="1816080" y="2042223"/>
        <a:ext cx="5454752" cy="785369"/>
      </dsp:txXfrm>
    </dsp:sp>
    <dsp:sp modelId="{7C9F64FE-71ED-43F6-9CAA-BF8160EEA631}">
      <dsp:nvSpPr>
        <dsp:cNvPr id="0" name=""/>
        <dsp:cNvSpPr/>
      </dsp:nvSpPr>
      <dsp:spPr>
        <a:xfrm>
          <a:off x="1227053" y="2042223"/>
          <a:ext cx="785369" cy="785369"/>
        </a:xfrm>
        <a:prstGeom prst="ellipse">
          <a:avLst/>
        </a:prstGeom>
        <a:solidFill>
          <a:schemeClr val="accent4">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E4358C-1AB5-4F3E-BA1F-23C7DE06CA7B}">
      <dsp:nvSpPr>
        <dsp:cNvPr id="0" name=""/>
        <dsp:cNvSpPr/>
      </dsp:nvSpPr>
      <dsp:spPr>
        <a:xfrm rot="10800000">
          <a:off x="1619738" y="3062031"/>
          <a:ext cx="5651094" cy="785369"/>
        </a:xfrm>
        <a:prstGeom prst="homePlate">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Franklin Gothic Medium Cond" panose="020B0606030402020204" pitchFamily="34" charset="0"/>
            </a:rPr>
            <a:t>Sovereign Gold Bond</a:t>
          </a:r>
          <a:endParaRPr lang="en-US" sz="3800" kern="1200" dirty="0">
            <a:latin typeface="Franklin Gothic Medium Cond" panose="020B0606030402020204" pitchFamily="34" charset="0"/>
          </a:endParaRPr>
        </a:p>
      </dsp:txBody>
      <dsp:txXfrm rot="10800000">
        <a:off x="1816080" y="3062031"/>
        <a:ext cx="5454752" cy="785369"/>
      </dsp:txXfrm>
    </dsp:sp>
    <dsp:sp modelId="{1F0E56F0-DC99-4BBF-A0C7-DB51012E942E}">
      <dsp:nvSpPr>
        <dsp:cNvPr id="0" name=""/>
        <dsp:cNvSpPr/>
      </dsp:nvSpPr>
      <dsp:spPr>
        <a:xfrm>
          <a:off x="1227053" y="3062031"/>
          <a:ext cx="785369" cy="785369"/>
        </a:xfrm>
        <a:prstGeom prst="ellipse">
          <a:avLst/>
        </a:prstGeom>
        <a:solidFill>
          <a:schemeClr val="accent5">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766917-5393-4A10-832F-0502F614ED09}">
      <dsp:nvSpPr>
        <dsp:cNvPr id="0" name=""/>
        <dsp:cNvSpPr/>
      </dsp:nvSpPr>
      <dsp:spPr>
        <a:xfrm rot="10800000">
          <a:off x="1619738" y="4081840"/>
          <a:ext cx="5651094" cy="785369"/>
        </a:xfrm>
        <a:prstGeom prst="homePlate">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Franklin Gothic Medium Cond" panose="020B0606030402020204" pitchFamily="34" charset="0"/>
            </a:rPr>
            <a:t>Monetization Scheme</a:t>
          </a:r>
          <a:endParaRPr lang="en-US" sz="3800" kern="1200" dirty="0">
            <a:latin typeface="Franklin Gothic Medium Cond" panose="020B0606030402020204" pitchFamily="34" charset="0"/>
          </a:endParaRPr>
        </a:p>
      </dsp:txBody>
      <dsp:txXfrm rot="10800000">
        <a:off x="1816080" y="4081840"/>
        <a:ext cx="5454752" cy="785369"/>
      </dsp:txXfrm>
    </dsp:sp>
    <dsp:sp modelId="{0236F9F1-C7B9-4F5B-8A4A-23407D86F7AE}">
      <dsp:nvSpPr>
        <dsp:cNvPr id="0" name=""/>
        <dsp:cNvSpPr/>
      </dsp:nvSpPr>
      <dsp:spPr>
        <a:xfrm>
          <a:off x="1227053" y="4081840"/>
          <a:ext cx="785369" cy="785369"/>
        </a:xfrm>
        <a:prstGeom prst="ellipse">
          <a:avLst/>
        </a:prstGeom>
        <a:solidFill>
          <a:schemeClr val="accent6">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860A39-398A-4AF4-95FA-71838B55C41D}">
      <dsp:nvSpPr>
        <dsp:cNvPr id="0" name=""/>
        <dsp:cNvSpPr/>
      </dsp:nvSpPr>
      <dsp:spPr>
        <a:xfrm rot="10800000">
          <a:off x="1619738" y="5101649"/>
          <a:ext cx="5651094" cy="785369"/>
        </a:xfrm>
        <a:prstGeom prst="homePlate">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Franklin Gothic Medium Cond" panose="020B0606030402020204" pitchFamily="34" charset="0"/>
            </a:rPr>
            <a:t>Ashok Coins</a:t>
          </a:r>
          <a:endParaRPr lang="en-US" sz="3800" kern="1200" dirty="0">
            <a:latin typeface="Franklin Gothic Medium Cond" panose="020B0606030402020204" pitchFamily="34" charset="0"/>
          </a:endParaRPr>
        </a:p>
      </dsp:txBody>
      <dsp:txXfrm rot="10800000">
        <a:off x="1816080" y="5101649"/>
        <a:ext cx="5454752" cy="785369"/>
      </dsp:txXfrm>
    </dsp:sp>
    <dsp:sp modelId="{F9409325-F0EC-47D4-8A4A-3C21A13972CC}">
      <dsp:nvSpPr>
        <dsp:cNvPr id="0" name=""/>
        <dsp:cNvSpPr/>
      </dsp:nvSpPr>
      <dsp:spPr>
        <a:xfrm>
          <a:off x="1227053" y="5101649"/>
          <a:ext cx="785369" cy="785369"/>
        </a:xfrm>
        <a:prstGeom prst="ellipse">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A54B0-0A85-4B58-823C-E0033BF11FBC}">
      <dsp:nvSpPr>
        <dsp:cNvPr id="0" name=""/>
        <dsp:cNvSpPr/>
      </dsp:nvSpPr>
      <dsp:spPr>
        <a:xfrm rot="10800000">
          <a:off x="1619738" y="2605"/>
          <a:ext cx="5651094" cy="785369"/>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Franklin Gothic Medium Cond" panose="020B0606030402020204" pitchFamily="34" charset="0"/>
            </a:rPr>
            <a:t>Custom Duty </a:t>
          </a:r>
          <a:endParaRPr lang="en-US" sz="3800" kern="1200" dirty="0">
            <a:latin typeface="Franklin Gothic Medium Cond" panose="020B0606030402020204" pitchFamily="34" charset="0"/>
          </a:endParaRPr>
        </a:p>
      </dsp:txBody>
      <dsp:txXfrm rot="10800000">
        <a:off x="1816080" y="2605"/>
        <a:ext cx="5454752" cy="785369"/>
      </dsp:txXfrm>
    </dsp:sp>
    <dsp:sp modelId="{B3CFE720-543A-4561-9611-4D208B0EF54D}">
      <dsp:nvSpPr>
        <dsp:cNvPr id="0" name=""/>
        <dsp:cNvSpPr/>
      </dsp:nvSpPr>
      <dsp:spPr>
        <a:xfrm>
          <a:off x="1227053" y="2605"/>
          <a:ext cx="785369" cy="785369"/>
        </a:xfrm>
        <a:prstGeom prst="ellipse">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A58245-41B2-4C3F-A7E3-62F5A8F8F1DC}">
      <dsp:nvSpPr>
        <dsp:cNvPr id="0" name=""/>
        <dsp:cNvSpPr/>
      </dsp:nvSpPr>
      <dsp:spPr>
        <a:xfrm rot="10800000">
          <a:off x="1619738" y="1022414"/>
          <a:ext cx="5651094" cy="785369"/>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strike="sngStrike" kern="1200" dirty="0" smtClean="0">
              <a:latin typeface="Franklin Gothic Medium Cond" panose="020B0606030402020204" pitchFamily="34" charset="0"/>
            </a:rPr>
            <a:t>80:20 Rule</a:t>
          </a:r>
          <a:endParaRPr lang="en-US" sz="3800" strike="sngStrike" kern="1200" dirty="0">
            <a:latin typeface="Franklin Gothic Medium Cond" panose="020B0606030402020204" pitchFamily="34" charset="0"/>
          </a:endParaRPr>
        </a:p>
      </dsp:txBody>
      <dsp:txXfrm rot="10800000">
        <a:off x="1816080" y="1022414"/>
        <a:ext cx="5454752" cy="785369"/>
      </dsp:txXfrm>
    </dsp:sp>
    <dsp:sp modelId="{1A32A6A5-5362-4A7C-BE5C-E52C9DAE26A7}">
      <dsp:nvSpPr>
        <dsp:cNvPr id="0" name=""/>
        <dsp:cNvSpPr/>
      </dsp:nvSpPr>
      <dsp:spPr>
        <a:xfrm>
          <a:off x="1227053" y="1022414"/>
          <a:ext cx="785369" cy="785369"/>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1ED7F1-A556-49F0-A5CD-7FE54C080981}">
      <dsp:nvSpPr>
        <dsp:cNvPr id="0" name=""/>
        <dsp:cNvSpPr/>
      </dsp:nvSpPr>
      <dsp:spPr>
        <a:xfrm rot="10800000">
          <a:off x="1619738" y="2042223"/>
          <a:ext cx="5651094" cy="785369"/>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Franklin Gothic Medium Cond" panose="020B0606030402020204" pitchFamily="34" charset="0"/>
            </a:rPr>
            <a:t>IIB</a:t>
          </a:r>
          <a:endParaRPr lang="en-US" sz="3800" kern="1200" dirty="0">
            <a:latin typeface="Franklin Gothic Medium Cond" panose="020B0606030402020204" pitchFamily="34" charset="0"/>
          </a:endParaRPr>
        </a:p>
      </dsp:txBody>
      <dsp:txXfrm rot="10800000">
        <a:off x="1816080" y="2042223"/>
        <a:ext cx="5454752" cy="785369"/>
      </dsp:txXfrm>
    </dsp:sp>
    <dsp:sp modelId="{7C9F64FE-71ED-43F6-9CAA-BF8160EEA631}">
      <dsp:nvSpPr>
        <dsp:cNvPr id="0" name=""/>
        <dsp:cNvSpPr/>
      </dsp:nvSpPr>
      <dsp:spPr>
        <a:xfrm>
          <a:off x="1227053" y="2042223"/>
          <a:ext cx="785369" cy="785369"/>
        </a:xfrm>
        <a:prstGeom prst="ellipse">
          <a:avLst/>
        </a:prstGeom>
        <a:solidFill>
          <a:schemeClr val="accent4">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E4358C-1AB5-4F3E-BA1F-23C7DE06CA7B}">
      <dsp:nvSpPr>
        <dsp:cNvPr id="0" name=""/>
        <dsp:cNvSpPr/>
      </dsp:nvSpPr>
      <dsp:spPr>
        <a:xfrm rot="10800000">
          <a:off x="1619738" y="3062031"/>
          <a:ext cx="5651094" cy="785369"/>
        </a:xfrm>
        <a:prstGeom prst="homePlate">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Franklin Gothic Medium Cond" panose="020B0606030402020204" pitchFamily="34" charset="0"/>
            </a:rPr>
            <a:t>Sovereign Gold Bond</a:t>
          </a:r>
          <a:endParaRPr lang="en-US" sz="3800" kern="1200" dirty="0">
            <a:latin typeface="Franklin Gothic Medium Cond" panose="020B0606030402020204" pitchFamily="34" charset="0"/>
          </a:endParaRPr>
        </a:p>
      </dsp:txBody>
      <dsp:txXfrm rot="10800000">
        <a:off x="1816080" y="3062031"/>
        <a:ext cx="5454752" cy="785369"/>
      </dsp:txXfrm>
    </dsp:sp>
    <dsp:sp modelId="{1F0E56F0-DC99-4BBF-A0C7-DB51012E942E}">
      <dsp:nvSpPr>
        <dsp:cNvPr id="0" name=""/>
        <dsp:cNvSpPr/>
      </dsp:nvSpPr>
      <dsp:spPr>
        <a:xfrm>
          <a:off x="1227053" y="3062031"/>
          <a:ext cx="785369" cy="785369"/>
        </a:xfrm>
        <a:prstGeom prst="ellipse">
          <a:avLst/>
        </a:prstGeom>
        <a:solidFill>
          <a:schemeClr val="accent5">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766917-5393-4A10-832F-0502F614ED09}">
      <dsp:nvSpPr>
        <dsp:cNvPr id="0" name=""/>
        <dsp:cNvSpPr/>
      </dsp:nvSpPr>
      <dsp:spPr>
        <a:xfrm rot="10800000">
          <a:off x="1619738" y="4081840"/>
          <a:ext cx="5651094" cy="785369"/>
        </a:xfrm>
        <a:prstGeom prst="homePlate">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Franklin Gothic Medium Cond" panose="020B0606030402020204" pitchFamily="34" charset="0"/>
            </a:rPr>
            <a:t>Monetization Scheme</a:t>
          </a:r>
          <a:endParaRPr lang="en-US" sz="3800" kern="1200" dirty="0">
            <a:latin typeface="Franklin Gothic Medium Cond" panose="020B0606030402020204" pitchFamily="34" charset="0"/>
          </a:endParaRPr>
        </a:p>
      </dsp:txBody>
      <dsp:txXfrm rot="10800000">
        <a:off x="1816080" y="4081840"/>
        <a:ext cx="5454752" cy="785369"/>
      </dsp:txXfrm>
    </dsp:sp>
    <dsp:sp modelId="{0236F9F1-C7B9-4F5B-8A4A-23407D86F7AE}">
      <dsp:nvSpPr>
        <dsp:cNvPr id="0" name=""/>
        <dsp:cNvSpPr/>
      </dsp:nvSpPr>
      <dsp:spPr>
        <a:xfrm>
          <a:off x="1227053" y="4081840"/>
          <a:ext cx="785369" cy="785369"/>
        </a:xfrm>
        <a:prstGeom prst="ellipse">
          <a:avLst/>
        </a:prstGeom>
        <a:solidFill>
          <a:schemeClr val="accent6">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860A39-398A-4AF4-95FA-71838B55C41D}">
      <dsp:nvSpPr>
        <dsp:cNvPr id="0" name=""/>
        <dsp:cNvSpPr/>
      </dsp:nvSpPr>
      <dsp:spPr>
        <a:xfrm rot="10800000">
          <a:off x="1619738" y="5101649"/>
          <a:ext cx="5651094" cy="785369"/>
        </a:xfrm>
        <a:prstGeom prst="homePlate">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326" tIns="144780" rIns="270256" bIns="144780" numCol="1" spcCol="1270" anchor="ctr" anchorCtr="0">
          <a:noAutofit/>
        </a:bodyPr>
        <a:lstStyle/>
        <a:p>
          <a:pPr lvl="0" algn="ctr" defTabSz="1689100">
            <a:lnSpc>
              <a:spcPct val="90000"/>
            </a:lnSpc>
            <a:spcBef>
              <a:spcPct val="0"/>
            </a:spcBef>
            <a:spcAft>
              <a:spcPct val="35000"/>
            </a:spcAft>
          </a:pPr>
          <a:r>
            <a:rPr lang="en-US" sz="3800" kern="1200" dirty="0" smtClean="0">
              <a:latin typeface="Franklin Gothic Medium Cond" panose="020B0606030402020204" pitchFamily="34" charset="0"/>
            </a:rPr>
            <a:t>Ashok Coins</a:t>
          </a:r>
          <a:endParaRPr lang="en-US" sz="3800" kern="1200" dirty="0">
            <a:latin typeface="Franklin Gothic Medium Cond" panose="020B0606030402020204" pitchFamily="34" charset="0"/>
          </a:endParaRPr>
        </a:p>
      </dsp:txBody>
      <dsp:txXfrm rot="10800000">
        <a:off x="1816080" y="5101649"/>
        <a:ext cx="5454752" cy="785369"/>
      </dsp:txXfrm>
    </dsp:sp>
    <dsp:sp modelId="{F9409325-F0EC-47D4-8A4A-3C21A13972CC}">
      <dsp:nvSpPr>
        <dsp:cNvPr id="0" name=""/>
        <dsp:cNvSpPr/>
      </dsp:nvSpPr>
      <dsp:spPr>
        <a:xfrm>
          <a:off x="1227053" y="5101649"/>
          <a:ext cx="785369" cy="785369"/>
        </a:xfrm>
        <a:prstGeom prst="ellipse">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478E2-2DC0-4E64-B6DD-C27679C3918A}">
      <dsp:nvSpPr>
        <dsp:cNvPr id="0" name=""/>
        <dsp:cNvSpPr/>
      </dsp:nvSpPr>
      <dsp:spPr>
        <a:xfrm>
          <a:off x="3700228" y="2634468"/>
          <a:ext cx="1880703" cy="18807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sz="3100" kern="1200" dirty="0" smtClean="0">
              <a:latin typeface="Franklin Gothic Medium Cond" panose="020B0606030402020204" pitchFamily="34" charset="0"/>
            </a:rPr>
            <a:t>Trade deficit</a:t>
          </a:r>
          <a:br>
            <a:rPr lang="en-US" sz="3100" kern="1200" dirty="0" smtClean="0">
              <a:latin typeface="Franklin Gothic Medium Cond" panose="020B0606030402020204" pitchFamily="34" charset="0"/>
            </a:rPr>
          </a:br>
          <a:r>
            <a:rPr lang="en-US" sz="3100" kern="1200" dirty="0" smtClean="0">
              <a:latin typeface="Franklin Gothic Medium Cond" panose="020B0606030402020204" pitchFamily="34" charset="0"/>
            </a:rPr>
            <a:t>Oil, Gold</a:t>
          </a:r>
          <a:endParaRPr lang="en-US" sz="3100" kern="1200" dirty="0">
            <a:latin typeface="Franklin Gothic Medium Cond" panose="020B0606030402020204" pitchFamily="34" charset="0"/>
          </a:endParaRPr>
        </a:p>
      </dsp:txBody>
      <dsp:txXfrm>
        <a:off x="3975651" y="2909891"/>
        <a:ext cx="1329857" cy="1329857"/>
      </dsp:txXfrm>
    </dsp:sp>
    <dsp:sp modelId="{3E925657-7E47-405B-832C-0AC5727E7B28}">
      <dsp:nvSpPr>
        <dsp:cNvPr id="0" name=""/>
        <dsp:cNvSpPr/>
      </dsp:nvSpPr>
      <dsp:spPr>
        <a:xfrm rot="16200000">
          <a:off x="4441609" y="1950594"/>
          <a:ext cx="397941" cy="63943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4501300" y="2138173"/>
        <a:ext cx="278559" cy="383663"/>
      </dsp:txXfrm>
    </dsp:sp>
    <dsp:sp modelId="{0B8986B0-CC6D-4824-9A5E-498E660A7B9A}">
      <dsp:nvSpPr>
        <dsp:cNvPr id="0" name=""/>
        <dsp:cNvSpPr/>
      </dsp:nvSpPr>
      <dsp:spPr>
        <a:xfrm>
          <a:off x="3700228" y="2930"/>
          <a:ext cx="1880703" cy="188070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sz="3100" kern="1200" dirty="0" smtClean="0">
              <a:latin typeface="Franklin Gothic Medium Cond" panose="020B0606030402020204" pitchFamily="34" charset="0"/>
            </a:rPr>
            <a:t>Inflation (L5/P5)</a:t>
          </a:r>
          <a:endParaRPr lang="en-US" sz="3100" kern="1200" dirty="0">
            <a:latin typeface="Franklin Gothic Medium Cond" panose="020B0606030402020204" pitchFamily="34" charset="0"/>
          </a:endParaRPr>
        </a:p>
      </dsp:txBody>
      <dsp:txXfrm>
        <a:off x="3975651" y="278353"/>
        <a:ext cx="1329857" cy="1329857"/>
      </dsp:txXfrm>
    </dsp:sp>
    <dsp:sp modelId="{CCA82C48-C91F-4EF5-B8CC-DBD0937E9ED5}">
      <dsp:nvSpPr>
        <dsp:cNvPr id="0" name=""/>
        <dsp:cNvSpPr/>
      </dsp:nvSpPr>
      <dsp:spPr>
        <a:xfrm rot="1800000">
          <a:off x="5571344" y="3907353"/>
          <a:ext cx="397941" cy="63943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5579341" y="4005396"/>
        <a:ext cx="278559" cy="383663"/>
      </dsp:txXfrm>
    </dsp:sp>
    <dsp:sp modelId="{FC47E13E-F97A-4218-851F-1129BF5AFD8E}">
      <dsp:nvSpPr>
        <dsp:cNvPr id="0" name=""/>
        <dsp:cNvSpPr/>
      </dsp:nvSpPr>
      <dsp:spPr>
        <a:xfrm>
          <a:off x="5979206" y="3950237"/>
          <a:ext cx="1880703" cy="188070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sz="3100" kern="1200" dirty="0" smtClean="0">
              <a:latin typeface="Franklin Gothic Medium Cond" panose="020B0606030402020204" pitchFamily="34" charset="0"/>
            </a:rPr>
            <a:t>Agro (L5/P2)</a:t>
          </a:r>
          <a:endParaRPr lang="en-US" sz="3100" kern="1200" dirty="0">
            <a:latin typeface="Franklin Gothic Medium Cond" panose="020B0606030402020204" pitchFamily="34" charset="0"/>
          </a:endParaRPr>
        </a:p>
      </dsp:txBody>
      <dsp:txXfrm>
        <a:off x="6254629" y="4225660"/>
        <a:ext cx="1329857" cy="1329857"/>
      </dsp:txXfrm>
    </dsp:sp>
    <dsp:sp modelId="{8DCA6B2D-1291-4820-8166-1B6018116DE0}">
      <dsp:nvSpPr>
        <dsp:cNvPr id="0" name=""/>
        <dsp:cNvSpPr/>
      </dsp:nvSpPr>
      <dsp:spPr>
        <a:xfrm rot="9000000">
          <a:off x="3311873" y="3907353"/>
          <a:ext cx="397941" cy="63943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10800000">
        <a:off x="3423258" y="4005396"/>
        <a:ext cx="278559" cy="383663"/>
      </dsp:txXfrm>
    </dsp:sp>
    <dsp:sp modelId="{83E9B65D-05D3-4E08-8D09-AC56E39783F6}">
      <dsp:nvSpPr>
        <dsp:cNvPr id="0" name=""/>
        <dsp:cNvSpPr/>
      </dsp:nvSpPr>
      <dsp:spPr>
        <a:xfrm>
          <a:off x="1421249" y="3950237"/>
          <a:ext cx="1880703" cy="188070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sz="3100" kern="1200" dirty="0" smtClean="0">
              <a:latin typeface="Franklin Gothic Medium Cond" panose="020B0606030402020204" pitchFamily="34" charset="0"/>
            </a:rPr>
            <a:t>RBI (L1/P1)</a:t>
          </a:r>
          <a:endParaRPr lang="en-US" sz="3100" kern="1200" dirty="0">
            <a:latin typeface="Franklin Gothic Medium Cond" panose="020B0606030402020204" pitchFamily="34" charset="0"/>
          </a:endParaRPr>
        </a:p>
      </dsp:txBody>
      <dsp:txXfrm>
        <a:off x="1696672" y="4225660"/>
        <a:ext cx="1329857" cy="13298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0.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975E2-06AE-40AF-98DB-61FA5DA828B1}" type="datetimeFigureOut">
              <a:rPr lang="en-US" smtClean="0"/>
              <a:t>16-Apr-15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1FB49-6905-43A2-9CBE-166F6B066230}" type="slidenum">
              <a:rPr lang="en-US" smtClean="0"/>
              <a:t>‹#›</a:t>
            </a:fld>
            <a:endParaRPr lang="en-US"/>
          </a:p>
        </p:txBody>
      </p:sp>
    </p:spTree>
    <p:extLst>
      <p:ext uri="{BB962C8B-B14F-4D97-AF65-F5344CB8AC3E}">
        <p14:creationId xmlns:p14="http://schemas.microsoft.com/office/powerpoint/2010/main" val="2947187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12</a:t>
            </a:fld>
            <a:endParaRPr lang="en-US"/>
          </a:p>
        </p:txBody>
      </p:sp>
    </p:spTree>
    <p:extLst>
      <p:ext uri="{BB962C8B-B14F-4D97-AF65-F5344CB8AC3E}">
        <p14:creationId xmlns:p14="http://schemas.microsoft.com/office/powerpoint/2010/main" val="2755696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Lead</a:t>
            </a:r>
            <a:r>
              <a:rPr lang="en-US" baseline="0" dirty="0" smtClean="0"/>
              <a:t> in paint</a:t>
            </a:r>
          </a:p>
          <a:p>
            <a:r>
              <a:rPr lang="en-US" baseline="0" dirty="0" smtClean="0"/>
              <a:t>Server security</a:t>
            </a:r>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62</a:t>
            </a:fld>
            <a:endParaRPr lang="en-US"/>
          </a:p>
        </p:txBody>
      </p:sp>
    </p:spTree>
    <p:extLst>
      <p:ext uri="{BB962C8B-B14F-4D97-AF65-F5344CB8AC3E}">
        <p14:creationId xmlns:p14="http://schemas.microsoft.com/office/powerpoint/2010/main" val="886387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76</a:t>
            </a:fld>
            <a:endParaRPr lang="en-US"/>
          </a:p>
        </p:txBody>
      </p:sp>
    </p:spTree>
    <p:extLst>
      <p:ext uri="{BB962C8B-B14F-4D97-AF65-F5344CB8AC3E}">
        <p14:creationId xmlns:p14="http://schemas.microsoft.com/office/powerpoint/2010/main" val="202103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81</a:t>
            </a:fld>
            <a:endParaRPr lang="en-US"/>
          </a:p>
        </p:txBody>
      </p:sp>
    </p:spTree>
    <p:extLst>
      <p:ext uri="{BB962C8B-B14F-4D97-AF65-F5344CB8AC3E}">
        <p14:creationId xmlns:p14="http://schemas.microsoft.com/office/powerpoint/2010/main" val="1512104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87</a:t>
            </a:fld>
            <a:endParaRPr lang="en-US"/>
          </a:p>
        </p:txBody>
      </p:sp>
    </p:spTree>
    <p:extLst>
      <p:ext uri="{BB962C8B-B14F-4D97-AF65-F5344CB8AC3E}">
        <p14:creationId xmlns:p14="http://schemas.microsoft.com/office/powerpoint/2010/main" val="1878344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92</a:t>
            </a:fld>
            <a:endParaRPr lang="en-US"/>
          </a:p>
        </p:txBody>
      </p:sp>
    </p:spTree>
    <p:extLst>
      <p:ext uri="{BB962C8B-B14F-4D97-AF65-F5344CB8AC3E}">
        <p14:creationId xmlns:p14="http://schemas.microsoft.com/office/powerpoint/2010/main" val="2416260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98</a:t>
            </a:fld>
            <a:endParaRPr lang="en-US"/>
          </a:p>
        </p:txBody>
      </p:sp>
    </p:spTree>
    <p:extLst>
      <p:ext uri="{BB962C8B-B14F-4D97-AF65-F5344CB8AC3E}">
        <p14:creationId xmlns:p14="http://schemas.microsoft.com/office/powerpoint/2010/main" val="3984604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104</a:t>
            </a:fld>
            <a:endParaRPr lang="en-US"/>
          </a:p>
        </p:txBody>
      </p:sp>
    </p:spTree>
    <p:extLst>
      <p:ext uri="{BB962C8B-B14F-4D97-AF65-F5344CB8AC3E}">
        <p14:creationId xmlns:p14="http://schemas.microsoft.com/office/powerpoint/2010/main" val="3428839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Israel</a:t>
            </a:r>
            <a:r>
              <a:rPr lang="en-US" baseline="0" dirty="0" smtClean="0"/>
              <a:t> defense cooperation. Energy pipelines.</a:t>
            </a:r>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106</a:t>
            </a:fld>
            <a:endParaRPr lang="en-US"/>
          </a:p>
        </p:txBody>
      </p:sp>
    </p:spTree>
    <p:extLst>
      <p:ext uri="{BB962C8B-B14F-4D97-AF65-F5344CB8AC3E}">
        <p14:creationId xmlns:p14="http://schemas.microsoft.com/office/powerpoint/2010/main" val="344474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109</a:t>
            </a:fld>
            <a:endParaRPr lang="en-US"/>
          </a:p>
        </p:txBody>
      </p:sp>
    </p:spTree>
    <p:extLst>
      <p:ext uri="{BB962C8B-B14F-4D97-AF65-F5344CB8AC3E}">
        <p14:creationId xmlns:p14="http://schemas.microsoft.com/office/powerpoint/2010/main" val="3273066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A18C5-E68C-4745-941D-B3D26145F698}" type="slidenum">
              <a:rPr lang="en-US" smtClean="0"/>
              <a:t>112</a:t>
            </a:fld>
            <a:endParaRPr lang="en-US"/>
          </a:p>
        </p:txBody>
      </p:sp>
    </p:spTree>
    <p:extLst>
      <p:ext uri="{BB962C8B-B14F-4D97-AF65-F5344CB8AC3E}">
        <p14:creationId xmlns:p14="http://schemas.microsoft.com/office/powerpoint/2010/main" val="2189576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duty was in 2012</a:t>
            </a:r>
          </a:p>
          <a:p>
            <a:endParaRPr lang="en-US" dirty="0" smtClean="0"/>
          </a:p>
          <a:p>
            <a:r>
              <a:rPr lang="en-US" dirty="0" smtClean="0"/>
              <a:t>A plan by the Reserve Bank of India (RBI) to swap old gold in its vaults for purer metal abroad that it could pledge or sell would have the added benefits of reducing gold imports and easing pressure on the balance of payments.</a:t>
            </a:r>
          </a:p>
          <a:p>
            <a:r>
              <a:rPr lang="en-US" dirty="0" smtClean="0"/>
              <a:t>The RBI would sell relatively impure gold from its own vaults - some dating back to before independence - and receive the equivalent worth of purer yellow metal delivered to the Bank of England, under a scheme outlined on Wednesday.</a:t>
            </a:r>
          </a:p>
          <a:p>
            <a:r>
              <a:rPr lang="en-US" dirty="0" smtClean="0"/>
              <a:t>The swaps would not involve money changing hands, according to three officials aware of the development.</a:t>
            </a:r>
          </a:p>
          <a:p>
            <a:r>
              <a:rPr lang="en-US" dirty="0" smtClean="0"/>
              <a:t>The RBI has parked gold abroad in the past, once in the throes of the 1991 financial crisis. It did a similar swap in 1998, according to a report at the time, before Russia's default and devaluation caused a meltdown across emerging markets.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020AEA5-3210-4F01-A158-88C1F825998B}" type="slidenum">
              <a:rPr lang="en-US" smtClean="0"/>
              <a:t>14</a:t>
            </a:fld>
            <a:endParaRPr lang="en-US"/>
          </a:p>
        </p:txBody>
      </p:sp>
    </p:spTree>
    <p:extLst>
      <p:ext uri="{BB962C8B-B14F-4D97-AF65-F5344CB8AC3E}">
        <p14:creationId xmlns:p14="http://schemas.microsoft.com/office/powerpoint/2010/main" val="263375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duty was in 2012</a:t>
            </a:r>
          </a:p>
          <a:p>
            <a:endParaRPr lang="en-US" dirty="0" smtClean="0"/>
          </a:p>
          <a:p>
            <a:r>
              <a:rPr lang="en-US" dirty="0" smtClean="0"/>
              <a:t>A plan by the Reserve Bank of India (RBI) to swap old gold in its vaults for purer metal abroad that it could pledge or sell would have the added benefits of reducing gold imports and easing pressure on the balance of payments.</a:t>
            </a:r>
          </a:p>
          <a:p>
            <a:r>
              <a:rPr lang="en-US" dirty="0" smtClean="0"/>
              <a:t>The RBI would sell relatively impure gold from its own vaults - some dating back to before independence - and receive the equivalent worth of purer yellow metal delivered to the Bank of England, under a scheme outlined on Wednesday.</a:t>
            </a:r>
          </a:p>
          <a:p>
            <a:r>
              <a:rPr lang="en-US" dirty="0" smtClean="0"/>
              <a:t>The swaps would not involve money changing hands, according to three officials aware of the development.</a:t>
            </a:r>
          </a:p>
          <a:p>
            <a:r>
              <a:rPr lang="en-US" dirty="0" smtClean="0"/>
              <a:t>The RBI has parked gold abroad in the past, once in the throes of the 1991 financial crisis. It did a similar swap in 1998, according to a report at the time, before Russia's default and devaluation caused a meltdown across emerging markets.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020AEA5-3210-4F01-A158-88C1F825998B}" type="slidenum">
              <a:rPr lang="en-US" smtClean="0"/>
              <a:t>15</a:t>
            </a:fld>
            <a:endParaRPr lang="en-US"/>
          </a:p>
        </p:txBody>
      </p:sp>
    </p:spTree>
    <p:extLst>
      <p:ext uri="{BB962C8B-B14F-4D97-AF65-F5344CB8AC3E}">
        <p14:creationId xmlns:p14="http://schemas.microsoft.com/office/powerpoint/2010/main" val="3878440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duty was in 2012</a:t>
            </a:r>
          </a:p>
          <a:p>
            <a:endParaRPr lang="en-US" dirty="0" smtClean="0"/>
          </a:p>
          <a:p>
            <a:r>
              <a:rPr lang="en-US" dirty="0" smtClean="0"/>
              <a:t>A plan by the Reserve Bank of India (RBI) to swap old gold in its vaults for purer metal abroad that it could pledge or sell would have the added benefits of reducing gold imports and easing pressure on the balance of payments.</a:t>
            </a:r>
          </a:p>
          <a:p>
            <a:r>
              <a:rPr lang="en-US" dirty="0" smtClean="0"/>
              <a:t>The RBI would sell relatively impure gold from its own vaults - some dating back to before independence - and receive the equivalent worth of purer yellow metal delivered to the Bank of England, under a scheme outlined on Wednesday.</a:t>
            </a:r>
          </a:p>
          <a:p>
            <a:r>
              <a:rPr lang="en-US" dirty="0" smtClean="0"/>
              <a:t>The swaps would not involve money changing hands, according to three officials aware of the development.</a:t>
            </a:r>
          </a:p>
          <a:p>
            <a:r>
              <a:rPr lang="en-US" dirty="0" smtClean="0"/>
              <a:t>The RBI has parked gold abroad in the past, once in the throes of the 1991 financial crisis. It did a similar swap in 1998, according to a report at the time, before Russia's default and devaluation caused a meltdown across emerging markets.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020AEA5-3210-4F01-A158-88C1F825998B}" type="slidenum">
              <a:rPr lang="en-US" smtClean="0"/>
              <a:t>16</a:t>
            </a:fld>
            <a:endParaRPr lang="en-US"/>
          </a:p>
        </p:txBody>
      </p:sp>
    </p:spTree>
    <p:extLst>
      <p:ext uri="{BB962C8B-B14F-4D97-AF65-F5344CB8AC3E}">
        <p14:creationId xmlns:p14="http://schemas.microsoft.com/office/powerpoint/2010/main" val="704709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duty was in 2012</a:t>
            </a:r>
          </a:p>
          <a:p>
            <a:endParaRPr lang="en-US" dirty="0" smtClean="0"/>
          </a:p>
          <a:p>
            <a:r>
              <a:rPr lang="en-US" dirty="0" smtClean="0"/>
              <a:t>A plan by the Reserve Bank of India (RBI) to swap old gold in its vaults for purer metal abroad that it could pledge or sell would have the added benefits of reducing gold imports and easing pressure on the balance of payments.</a:t>
            </a:r>
          </a:p>
          <a:p>
            <a:r>
              <a:rPr lang="en-US" dirty="0" smtClean="0"/>
              <a:t>The RBI would sell relatively impure gold from its own vaults - some dating back to before independence - and receive the equivalent worth of purer yellow metal delivered to the Bank of England, under a scheme outlined on Wednesday.</a:t>
            </a:r>
          </a:p>
          <a:p>
            <a:r>
              <a:rPr lang="en-US" dirty="0" smtClean="0"/>
              <a:t>The swaps would not involve money changing hands, according to three officials aware of the development.</a:t>
            </a:r>
          </a:p>
          <a:p>
            <a:r>
              <a:rPr lang="en-US" dirty="0" smtClean="0"/>
              <a:t>The RBI has parked gold abroad in the past, once in the throes of the 1991 financial crisis. It did a similar swap in 1998, according to a report at the time, before Russia's default and devaluation caused a meltdown across emerging markets.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020AEA5-3210-4F01-A158-88C1F825998B}" type="slidenum">
              <a:rPr lang="en-US" smtClean="0"/>
              <a:t>21</a:t>
            </a:fld>
            <a:endParaRPr lang="en-US"/>
          </a:p>
        </p:txBody>
      </p:sp>
    </p:spTree>
    <p:extLst>
      <p:ext uri="{BB962C8B-B14F-4D97-AF65-F5344CB8AC3E}">
        <p14:creationId xmlns:p14="http://schemas.microsoft.com/office/powerpoint/2010/main" val="3748663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80% comes</a:t>
            </a:r>
            <a:r>
              <a:rPr lang="en-US" baseline="0" dirty="0" smtClean="0"/>
              <a:t> from these top seven items</a:t>
            </a:r>
            <a:endParaRPr lang="en-US" dirty="0"/>
          </a:p>
        </p:txBody>
      </p:sp>
      <p:sp>
        <p:nvSpPr>
          <p:cNvPr id="4" name="Slide Number Placeholder 3"/>
          <p:cNvSpPr>
            <a:spLocks noGrp="1"/>
          </p:cNvSpPr>
          <p:nvPr>
            <p:ph type="sldNum" sz="quarter" idx="10"/>
          </p:nvPr>
        </p:nvSpPr>
        <p:spPr/>
        <p:txBody>
          <a:bodyPr/>
          <a:lstStyle/>
          <a:p>
            <a:fld id="{5C8A6E2C-1368-4FB9-978F-E4712CFAF8D3}" type="slidenum">
              <a:rPr lang="en-US" smtClean="0"/>
              <a:t>25</a:t>
            </a:fld>
            <a:endParaRPr lang="en-US"/>
          </a:p>
        </p:txBody>
      </p:sp>
    </p:spTree>
    <p:extLst>
      <p:ext uri="{BB962C8B-B14F-4D97-AF65-F5344CB8AC3E}">
        <p14:creationId xmlns:p14="http://schemas.microsoft.com/office/powerpoint/2010/main" val="228573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March, the ECB and national central banks of euro zone member states will start buying 60 billion euros of chiefly government debt each month. That figure includes </a:t>
            </a:r>
            <a:r>
              <a:rPr lang="en-US" dirty="0" err="1" smtClean="0"/>
              <a:t>rebundled</a:t>
            </a:r>
            <a:r>
              <a:rPr lang="en-US" dirty="0" smtClean="0"/>
              <a:t> private debt, asset-backed securities and covered bonds, typically worth about 10 billion euros,</a:t>
            </a:r>
            <a:br>
              <a:rPr lang="en-US" dirty="0" smtClean="0"/>
            </a:br>
            <a:r>
              <a:rPr lang="en-US" dirty="0" smtClean="0"/>
              <a:t>on top of the roughly 50 billion euros in state bonds.</a:t>
            </a:r>
            <a:br>
              <a:rPr lang="en-US" dirty="0" smtClean="0"/>
            </a:br>
            <a:r>
              <a:rPr lang="en-US" dirty="0" smtClean="0"/>
              <a:t/>
            </a:r>
            <a:br>
              <a:rPr lang="en-US" dirty="0" smtClean="0"/>
            </a:br>
            <a:r>
              <a:rPr lang="en-US" dirty="0" smtClean="0"/>
              <a:t>The plan is to buy until September 2016 or until there has been a "sustained" improvement in consumer price inflation, which recently turned negative. The </a:t>
            </a:r>
            <a:r>
              <a:rPr lang="en-US" dirty="0" err="1" smtClean="0"/>
              <a:t>programme</a:t>
            </a:r>
            <a:r>
              <a:rPr lang="en-US" dirty="0" smtClean="0"/>
              <a:t> could end earlier if successful, or be extended if its impact is small.</a:t>
            </a:r>
          </a:p>
          <a:p>
            <a:endParaRPr lang="en-US" dirty="0" smtClean="0"/>
          </a:p>
          <a:p>
            <a:r>
              <a:rPr lang="en-US" dirty="0" smtClean="0"/>
              <a:t>http://www.smh.com.au/business/markets/qe-explained-how-the-ecbs-quantitative-easing-plan-will-work-20150123-12wdji.html</a:t>
            </a:r>
          </a:p>
          <a:p>
            <a:endParaRPr lang="en-US" dirty="0"/>
          </a:p>
        </p:txBody>
      </p:sp>
      <p:sp>
        <p:nvSpPr>
          <p:cNvPr id="4" name="Slide Number Placeholder 3"/>
          <p:cNvSpPr>
            <a:spLocks noGrp="1"/>
          </p:cNvSpPr>
          <p:nvPr>
            <p:ph type="sldNum" sz="quarter" idx="10"/>
          </p:nvPr>
        </p:nvSpPr>
        <p:spPr/>
        <p:txBody>
          <a:bodyPr/>
          <a:lstStyle/>
          <a:p>
            <a:fld id="{468CD8DF-6C06-43B3-93D5-A9365AE56AE7}" type="slidenum">
              <a:rPr lang="en-US" smtClean="0"/>
              <a:t>33</a:t>
            </a:fld>
            <a:endParaRPr lang="en-US"/>
          </a:p>
        </p:txBody>
      </p:sp>
    </p:spTree>
    <p:extLst>
      <p:ext uri="{BB962C8B-B14F-4D97-AF65-F5344CB8AC3E}">
        <p14:creationId xmlns:p14="http://schemas.microsoft.com/office/powerpoint/2010/main" val="3038989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March, the ECB and national central banks of euro zone member states will start buying 60 billion euros of chiefly government debt each month. That figure includes </a:t>
            </a:r>
            <a:r>
              <a:rPr lang="en-US" dirty="0" err="1" smtClean="0"/>
              <a:t>rebundled</a:t>
            </a:r>
            <a:r>
              <a:rPr lang="en-US" dirty="0" smtClean="0"/>
              <a:t> private debt, asset-backed securities and covered bonds, typically worth about 10 billion euros,</a:t>
            </a:r>
            <a:br>
              <a:rPr lang="en-US" dirty="0" smtClean="0"/>
            </a:br>
            <a:r>
              <a:rPr lang="en-US" dirty="0" smtClean="0"/>
              <a:t>on top of the roughly 50 billion euros in state bonds.</a:t>
            </a:r>
            <a:br>
              <a:rPr lang="en-US" dirty="0" smtClean="0"/>
            </a:br>
            <a:r>
              <a:rPr lang="en-US" dirty="0" smtClean="0"/>
              <a:t/>
            </a:r>
            <a:br>
              <a:rPr lang="en-US" dirty="0" smtClean="0"/>
            </a:br>
            <a:r>
              <a:rPr lang="en-US" dirty="0" smtClean="0"/>
              <a:t>The plan is to buy until September 2016 or until there has been a "sustained" improvement in consumer price inflation, which recently turned negative. The </a:t>
            </a:r>
            <a:r>
              <a:rPr lang="en-US" dirty="0" err="1" smtClean="0"/>
              <a:t>programme</a:t>
            </a:r>
            <a:r>
              <a:rPr lang="en-US" dirty="0" smtClean="0"/>
              <a:t> could end earlier if successful, or be extended if its impact is small.</a:t>
            </a:r>
          </a:p>
          <a:p>
            <a:endParaRPr lang="en-US" dirty="0" smtClean="0"/>
          </a:p>
          <a:p>
            <a:r>
              <a:rPr lang="en-US" dirty="0" smtClean="0"/>
              <a:t>http://www.smh.com.au/business/markets/qe-explained-how-the-ecbs-quantitative-easing-plan-will-work-20150123-12wdji.html</a:t>
            </a:r>
          </a:p>
          <a:p>
            <a:endParaRPr lang="en-US" dirty="0"/>
          </a:p>
        </p:txBody>
      </p:sp>
      <p:sp>
        <p:nvSpPr>
          <p:cNvPr id="4" name="Slide Number Placeholder 3"/>
          <p:cNvSpPr>
            <a:spLocks noGrp="1"/>
          </p:cNvSpPr>
          <p:nvPr>
            <p:ph type="sldNum" sz="quarter" idx="10"/>
          </p:nvPr>
        </p:nvSpPr>
        <p:spPr/>
        <p:txBody>
          <a:bodyPr/>
          <a:lstStyle/>
          <a:p>
            <a:fld id="{468CD8DF-6C06-43B3-93D5-A9365AE56AE7}" type="slidenum">
              <a:rPr lang="en-US" smtClean="0"/>
              <a:t>35</a:t>
            </a:fld>
            <a:endParaRPr lang="en-US"/>
          </a:p>
        </p:txBody>
      </p:sp>
    </p:spTree>
    <p:extLst>
      <p:ext uri="{BB962C8B-B14F-4D97-AF65-F5344CB8AC3E}">
        <p14:creationId xmlns:p14="http://schemas.microsoft.com/office/powerpoint/2010/main" val="167772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http://www.bbc.com/news/business-30933515</a:t>
            </a:r>
            <a:endParaRPr lang="en-US" dirty="0"/>
          </a:p>
        </p:txBody>
      </p:sp>
      <p:sp>
        <p:nvSpPr>
          <p:cNvPr id="4" name="Slide Number Placeholder 3"/>
          <p:cNvSpPr>
            <a:spLocks noGrp="1"/>
          </p:cNvSpPr>
          <p:nvPr>
            <p:ph type="sldNum" sz="quarter" idx="10"/>
          </p:nvPr>
        </p:nvSpPr>
        <p:spPr/>
        <p:txBody>
          <a:bodyPr/>
          <a:lstStyle/>
          <a:p>
            <a:fld id="{468CD8DF-6C06-43B3-93D5-A9365AE56AE7}" type="slidenum">
              <a:rPr lang="en-US" smtClean="0"/>
              <a:t>36</a:t>
            </a:fld>
            <a:endParaRPr lang="en-US"/>
          </a:p>
        </p:txBody>
      </p:sp>
    </p:spTree>
    <p:extLst>
      <p:ext uri="{BB962C8B-B14F-4D97-AF65-F5344CB8AC3E}">
        <p14:creationId xmlns:p14="http://schemas.microsoft.com/office/powerpoint/2010/main" val="3787799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E4BB9BA3-AAAA-42BD-A848-F0EC6BDE69A8}" type="datetimeFigureOut">
              <a:rPr lang="en-US" smtClean="0"/>
              <a:t>16-Apr-15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7FC9613-73AF-4454-9DED-F03EDE042234}" type="slidenum">
              <a:rPr lang="en-US" smtClean="0"/>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487096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2920999"/>
            <a:ext cx="3053918"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20670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55444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352049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78045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9337826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BB9BA3-AAAA-42BD-A848-F0EC6BDE69A8}" type="datetimeFigureOut">
              <a:rPr lang="en-US" smtClean="0"/>
              <a:t>16-Apr-15</a:t>
            </a:fld>
            <a:endParaRPr lang="en-US"/>
          </a:p>
        </p:txBody>
      </p:sp>
      <p:sp>
        <p:nvSpPr>
          <p:cNvPr id="7" name="Slide Number Placeholder 6"/>
          <p:cNvSpPr>
            <a:spLocks noGrp="1"/>
          </p:cNvSpPr>
          <p:nvPr>
            <p:ph type="sldNum" sz="quarter" idx="12"/>
          </p:nvPr>
        </p:nvSpPr>
        <p:spPr/>
        <p:txBody>
          <a:bodyPr/>
          <a:lstStyle/>
          <a:p>
            <a:fld id="{77FC9613-73AF-4454-9DED-F03EDE042234}"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32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4BB9BA3-AAAA-42BD-A848-F0EC6BDE69A8}" type="datetimeFigureOut">
              <a:rPr lang="en-US" smtClean="0"/>
              <a:t>16-Apr-15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77FC9613-73AF-4454-9DED-F03EDE042234}"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9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45534" y="1233488"/>
            <a:ext cx="5752042"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750454"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4BB9BA3-AAAA-42BD-A848-F0EC6BDE69A8}" type="datetimeFigureOut">
              <a:rPr lang="en-US" smtClean="0"/>
              <a:t>16-Apr-15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77FC9613-73AF-4454-9DED-F03EDE042234}"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8" name="Content Placeholder 7"/>
          <p:cNvSpPr>
            <a:spLocks noGrp="1"/>
          </p:cNvSpPr>
          <p:nvPr>
            <p:ph sz="quarter" idx="14"/>
          </p:nvPr>
        </p:nvSpPr>
        <p:spPr>
          <a:xfrm>
            <a:off x="0" y="4885267"/>
            <a:ext cx="2201333" cy="1972733"/>
          </a:xfrm>
        </p:spPr>
        <p:style>
          <a:lnRef idx="2">
            <a:schemeClr val="accent6"/>
          </a:lnRef>
          <a:fillRef idx="1">
            <a:schemeClr val="lt1"/>
          </a:fillRef>
          <a:effectRef idx="0">
            <a:schemeClr val="accent6"/>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7"/>
          <p:cNvSpPr>
            <a:spLocks noGrp="1"/>
          </p:cNvSpPr>
          <p:nvPr>
            <p:ph sz="quarter" idx="15"/>
          </p:nvPr>
        </p:nvSpPr>
        <p:spPr>
          <a:xfrm>
            <a:off x="9982200" y="4885266"/>
            <a:ext cx="2201333" cy="1972733"/>
          </a:xfrm>
        </p:spPr>
        <p:style>
          <a:lnRef idx="2">
            <a:schemeClr val="accent4"/>
          </a:lnRef>
          <a:fillRef idx="1">
            <a:schemeClr val="lt1"/>
          </a:fillRef>
          <a:effectRef idx="0">
            <a:schemeClr val="accent4"/>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8024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66179810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B9BA3-AAAA-42BD-A848-F0EC6BDE69A8}" type="datetimeFigureOut">
              <a:rPr lang="en-US" smtClean="0"/>
              <a:t>16-Apr-15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FC9613-73AF-4454-9DED-F03EDE042234}" type="slidenum">
              <a:rPr lang="en-US" smtClean="0"/>
              <a:t>‹#›</a:t>
            </a:fld>
            <a:endParaRPr lang="en-US"/>
          </a:p>
        </p:txBody>
      </p:sp>
    </p:spTree>
    <p:extLst>
      <p:ext uri="{BB962C8B-B14F-4D97-AF65-F5344CB8AC3E}">
        <p14:creationId xmlns:p14="http://schemas.microsoft.com/office/powerpoint/2010/main" val="24366977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6168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C9613-73AF-4454-9DED-F03EDE042234}" type="slidenum">
              <a:rPr lang="en-US" smtClean="0"/>
              <a:t>‹#›</a:t>
            </a:fld>
            <a:endParaRPr lang="en-US"/>
          </a:p>
        </p:txBody>
      </p:sp>
    </p:spTree>
    <p:extLst>
      <p:ext uri="{BB962C8B-B14F-4D97-AF65-F5344CB8AC3E}">
        <p14:creationId xmlns:p14="http://schemas.microsoft.com/office/powerpoint/2010/main" val="173839169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C9613-73AF-4454-9DED-F03EDE042234}" type="slidenum">
              <a:rPr lang="en-US" smtClean="0"/>
              <a:t>‹#›</a:t>
            </a:fld>
            <a:endParaRPr lang="en-US"/>
          </a:p>
        </p:txBody>
      </p:sp>
    </p:spTree>
    <p:extLst>
      <p:ext uri="{BB962C8B-B14F-4D97-AF65-F5344CB8AC3E}">
        <p14:creationId xmlns:p14="http://schemas.microsoft.com/office/powerpoint/2010/main" val="370013186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Tree>
    <p:extLst>
      <p:ext uri="{BB962C8B-B14F-4D97-AF65-F5344CB8AC3E}">
        <p14:creationId xmlns:p14="http://schemas.microsoft.com/office/powerpoint/2010/main" val="163392067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9253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mart_art_No_ANIM">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accent4">
              <a:lumMod val="20000"/>
              <a:lumOff val="80000"/>
            </a:schemeClr>
          </a:solidFill>
          <a:ln w="38100">
            <a:solidFill>
              <a:srgbClr val="FFC000"/>
            </a:solidFill>
          </a:ln>
        </p:spPr>
        <p:style>
          <a:lnRef idx="2">
            <a:schemeClr val="accent5"/>
          </a:lnRef>
          <a:fillRef idx="1">
            <a:schemeClr val="lt1"/>
          </a:fillRef>
          <a:effectRef idx="0">
            <a:schemeClr val="accent5"/>
          </a:effectRef>
          <a:fontRef idx="none"/>
        </p:style>
        <p:txBody>
          <a:bodyPr/>
          <a:lstStyle>
            <a:lvl1pPr algn="ctr">
              <a:defRPr>
                <a:solidFill>
                  <a:schemeClr val="tx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40124164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pic>
        <p:nvPicPr>
          <p:cNvPr id="2" name="Picture 1"/>
          <p:cNvPicPr>
            <a:picLocks noChangeAspect="1"/>
          </p:cNvPicPr>
          <p:nvPr/>
        </p:nvPicPr>
        <p:blipFill>
          <a:blip r:embed="rId2"/>
          <a:stretch>
            <a:fillRect/>
          </a:stretch>
        </p:blipFill>
        <p:spPr>
          <a:xfrm rot="5400000">
            <a:off x="9692668" y="2774938"/>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304000985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Title 1"/>
          <p:cNvSpPr>
            <a:spLocks noGrp="1"/>
          </p:cNvSpPr>
          <p:nvPr>
            <p:ph type="title"/>
          </p:nvPr>
        </p:nvSpPr>
        <p:spPr>
          <a:xfrm>
            <a:off x="8259353" y="646331"/>
            <a:ext cx="3712513" cy="2090552"/>
          </a:xfrm>
          <a:prstGeom prst="flowChartDocumen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rmAutofit/>
          </a:bodyPr>
          <a:lstStyle>
            <a:lvl1pPr algn="ctr">
              <a:defRPr sz="3200">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424127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3">
              <a:lumMod val="20000"/>
              <a:lumOff val="80000"/>
            </a:schemeClr>
          </a:solidFill>
          <a:ln w="28575">
            <a:solidFill>
              <a:schemeClr val="accent2">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7354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71758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4455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BB9BA3-AAAA-42BD-A848-F0EC6BDE69A8}" type="datetimeFigureOut">
              <a:rPr lang="en-US" smtClean="0"/>
              <a:t>16-Apr-15</a:t>
            </a:fld>
            <a:endParaRPr lang="en-US"/>
          </a:p>
        </p:txBody>
      </p:sp>
      <p:sp>
        <p:nvSpPr>
          <p:cNvPr id="6" name="Slide Number Placeholder 5"/>
          <p:cNvSpPr>
            <a:spLocks noGrp="1"/>
          </p:cNvSpPr>
          <p:nvPr>
            <p:ph type="sldNum" sz="quarter" idx="12"/>
          </p:nvPr>
        </p:nvSpPr>
        <p:spPr/>
        <p:txBody>
          <a:bodyPr/>
          <a:lstStyle/>
          <a:p>
            <a:fld id="{77FC9613-73AF-4454-9DED-F03EDE042234}"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90123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B9BA3-AAAA-42BD-A848-F0EC6BDE69A8}" type="datetimeFigureOut">
              <a:rPr lang="en-US" smtClean="0"/>
              <a:t>16-Apr-15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FC9613-73AF-4454-9DED-F03EDE042234}" type="slidenum">
              <a:rPr lang="en-US" smtClean="0"/>
              <a:t>‹#›</a:t>
            </a:fld>
            <a:endParaRPr lang="en-US"/>
          </a:p>
        </p:txBody>
      </p:sp>
    </p:spTree>
    <p:extLst>
      <p:ext uri="{BB962C8B-B14F-4D97-AF65-F5344CB8AC3E}">
        <p14:creationId xmlns:p14="http://schemas.microsoft.com/office/powerpoint/2010/main" val="3932551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2.png"/><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9.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9.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1.png"/><Relationship Id="rId7" Type="http://schemas.openxmlformats.org/officeDocument/2006/relationships/diagramQuickStyle" Target="../diagrams/quickStyle5.xml"/><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3.png"/><Relationship Id="rId9" Type="http://schemas.microsoft.com/office/2007/relationships/diagramDrawing" Target="../diagrams/drawing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18.xml"/><Relationship Id="rId6" Type="http://schemas.openxmlformats.org/officeDocument/2006/relationships/image" Target="../media/image44.jpeg"/><Relationship Id="rId5" Type="http://schemas.openxmlformats.org/officeDocument/2006/relationships/image" Target="../media/image43.gif"/><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55.jp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hyperlink" Target="http://indiantradeportal.in/" TargetMode="External"/><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5.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6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2.png"/><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hyperlink" Target="http://mrunal.org/2014/11/saarc-energy-agreement-education-declaration-cultural-capital-bamiyan.html" TargetMode="Externa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9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79217" y="250166"/>
            <a:ext cx="5512783" cy="6323162"/>
          </a:xfrm>
          <a:prstGeom prst="rect">
            <a:avLst/>
          </a:prstGeom>
        </p:spPr>
      </p:pic>
      <p:pic>
        <p:nvPicPr>
          <p:cNvPr id="4" name="Picture 3"/>
          <p:cNvPicPr>
            <a:picLocks noChangeAspect="1"/>
          </p:cNvPicPr>
          <p:nvPr/>
        </p:nvPicPr>
        <p:blipFill>
          <a:blip r:embed="rId3"/>
          <a:stretch>
            <a:fillRect/>
          </a:stretch>
        </p:blipFill>
        <p:spPr>
          <a:xfrm>
            <a:off x="159671" y="69012"/>
            <a:ext cx="6096851" cy="3429479"/>
          </a:xfrm>
          <a:prstGeom prst="rect">
            <a:avLst/>
          </a:prstGeom>
        </p:spPr>
      </p:pic>
      <p:pic>
        <p:nvPicPr>
          <p:cNvPr id="5" name="Picture 4"/>
          <p:cNvPicPr>
            <a:picLocks noChangeAspect="1"/>
          </p:cNvPicPr>
          <p:nvPr/>
        </p:nvPicPr>
        <p:blipFill>
          <a:blip r:embed="rId4"/>
          <a:stretch>
            <a:fillRect/>
          </a:stretch>
        </p:blipFill>
        <p:spPr>
          <a:xfrm>
            <a:off x="269868" y="3212861"/>
            <a:ext cx="6096851" cy="3429479"/>
          </a:xfrm>
          <a:prstGeom prst="rect">
            <a:avLst/>
          </a:prstGeom>
        </p:spPr>
      </p:pic>
      <p:sp>
        <p:nvSpPr>
          <p:cNvPr id="8" name="Frame 7"/>
          <p:cNvSpPr/>
          <p:nvPr/>
        </p:nvSpPr>
        <p:spPr>
          <a:xfrm>
            <a:off x="6789414" y="3212862"/>
            <a:ext cx="2207937" cy="3360466"/>
          </a:xfrm>
          <a:prstGeom prst="frame">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8150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68565" y="876079"/>
            <a:ext cx="7254869" cy="5105842"/>
          </a:xfrm>
          <a:prstGeom prst="rect">
            <a:avLst/>
          </a:prstGeom>
        </p:spPr>
      </p:pic>
    </p:spTree>
    <p:extLst>
      <p:ext uri="{BB962C8B-B14F-4D97-AF65-F5344CB8AC3E}">
        <p14:creationId xmlns:p14="http://schemas.microsoft.com/office/powerpoint/2010/main" val="32063563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6825" y="3427876"/>
            <a:ext cx="3054350" cy="2242210"/>
          </a:xfrm>
          <a:prstGeom prst="rect">
            <a:avLst/>
          </a:prstGeom>
        </p:spPr>
      </p:pic>
      <p:sp>
        <p:nvSpPr>
          <p:cNvPr id="3" name="Content Placeholder 2"/>
          <p:cNvSpPr>
            <a:spLocks noGrp="1"/>
          </p:cNvSpPr>
          <p:nvPr>
            <p:ph idx="1"/>
          </p:nvPr>
        </p:nvSpPr>
        <p:spPr/>
        <p:txBody>
          <a:bodyPr>
            <a:normAutofit fontScale="92500"/>
          </a:bodyPr>
          <a:lstStyle/>
          <a:p>
            <a:pPr fontAlgn="ctr"/>
            <a:r>
              <a:rPr lang="en-US" dirty="0"/>
              <a:t>Custom clearance, pre-shipment inspection: complex and time-consuming</a:t>
            </a:r>
          </a:p>
          <a:p>
            <a:pPr fontAlgn="ctr"/>
            <a:r>
              <a:rPr lang="en-US" dirty="0"/>
              <a:t>Russian importer needs to get license. Indian exporter has to pay his application fees! </a:t>
            </a:r>
          </a:p>
          <a:p>
            <a:pPr fontAlgn="ctr"/>
            <a:r>
              <a:rPr lang="en-US" dirty="0"/>
              <a:t>product-specific approvals needed</a:t>
            </a:r>
          </a:p>
          <a:p>
            <a:pPr fontAlgn="ctr"/>
            <a:r>
              <a:rPr lang="en-US" dirty="0"/>
              <a:t>SPS on Indian meat, egg, agro. Exports.</a:t>
            </a:r>
          </a:p>
          <a:p>
            <a:pPr fontAlgn="ctr"/>
            <a:r>
              <a:rPr lang="en-US" dirty="0"/>
              <a:t>Banking and finance issues.</a:t>
            </a:r>
          </a:p>
        </p:txBody>
      </p:sp>
      <p:sp>
        <p:nvSpPr>
          <p:cNvPr id="4" name="Title 3"/>
          <p:cNvSpPr>
            <a:spLocks noGrp="1"/>
          </p:cNvSpPr>
          <p:nvPr>
            <p:ph type="title"/>
          </p:nvPr>
        </p:nvSpPr>
        <p:spPr/>
        <p:txBody>
          <a:bodyPr/>
          <a:lstStyle/>
          <a:p>
            <a:r>
              <a:rPr lang="en-US" dirty="0" smtClean="0"/>
              <a:t>Russia</a:t>
            </a:r>
            <a:endParaRPr lang="en-US" dirty="0"/>
          </a:p>
        </p:txBody>
      </p:sp>
      <p:sp>
        <p:nvSpPr>
          <p:cNvPr id="5" name="Text Placeholder 4"/>
          <p:cNvSpPr>
            <a:spLocks noGrp="1"/>
          </p:cNvSpPr>
          <p:nvPr>
            <p:ph type="body" sz="quarter" idx="13"/>
          </p:nvPr>
        </p:nvSpPr>
        <p:spPr/>
        <p:txBody>
          <a:bodyPr/>
          <a:lstStyle/>
          <a:p>
            <a:r>
              <a:rPr lang="en-US" dirty="0" smtClean="0"/>
              <a:t>Eurasia</a:t>
            </a:r>
            <a:endParaRPr lang="en-US" dirty="0"/>
          </a:p>
        </p:txBody>
      </p:sp>
    </p:spTree>
    <p:extLst>
      <p:ext uri="{BB962C8B-B14F-4D97-AF65-F5344CB8AC3E}">
        <p14:creationId xmlns:p14="http://schemas.microsoft.com/office/powerpoint/2010/main" val="1405007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2063" y="3050890"/>
            <a:ext cx="3089275" cy="2812032"/>
          </a:xfrm>
          <a:prstGeom prst="rect">
            <a:avLst/>
          </a:prstGeom>
        </p:spPr>
      </p:pic>
      <p:sp>
        <p:nvSpPr>
          <p:cNvPr id="3" name="Content Placeholder 2"/>
          <p:cNvSpPr>
            <a:spLocks noGrp="1"/>
          </p:cNvSpPr>
          <p:nvPr>
            <p:ph idx="1"/>
          </p:nvPr>
        </p:nvSpPr>
        <p:spPr/>
        <p:txBody>
          <a:bodyPr>
            <a:normAutofit/>
          </a:bodyPr>
          <a:lstStyle/>
          <a:p>
            <a:r>
              <a:rPr lang="en-US" dirty="0" smtClean="0"/>
              <a:t>Modi-Putin meet Dec. 2014</a:t>
            </a:r>
          </a:p>
          <a:p>
            <a:r>
              <a:rPr lang="en-US" dirty="0" smtClean="0"/>
              <a:t>Joint statement </a:t>
            </a:r>
          </a:p>
          <a:p>
            <a:r>
              <a:rPr lang="en-US" dirty="0" smtClean="0"/>
              <a:t>6 billion =&gt; 30 billion trade by 2025.</a:t>
            </a:r>
          </a:p>
          <a:p>
            <a:r>
              <a:rPr lang="en-US" dirty="0" smtClean="0"/>
              <a:t>ALROSA, Russia’s largest diamond supplying company to sell rough diamonds to Indian cos. Directly. (~700 million$ per year)</a:t>
            </a:r>
          </a:p>
          <a:p>
            <a:endParaRPr lang="en-US" dirty="0"/>
          </a:p>
        </p:txBody>
      </p:sp>
      <p:sp>
        <p:nvSpPr>
          <p:cNvPr id="4" name="Title 3"/>
          <p:cNvSpPr>
            <a:spLocks noGrp="1"/>
          </p:cNvSpPr>
          <p:nvPr>
            <p:ph type="title"/>
          </p:nvPr>
        </p:nvSpPr>
        <p:spPr/>
        <p:txBody>
          <a:bodyPr/>
          <a:lstStyle/>
          <a:p>
            <a:r>
              <a:rPr lang="en-US" dirty="0" smtClean="0"/>
              <a:t>Russia</a:t>
            </a:r>
            <a:br>
              <a:rPr lang="en-US" dirty="0" smtClean="0"/>
            </a:br>
            <a:r>
              <a:rPr lang="en-US" dirty="0" smtClean="0"/>
              <a:t>Way Ahead</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2721757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6825" y="2838641"/>
            <a:ext cx="3071813" cy="2909506"/>
          </a:xfrm>
          <a:prstGeom prst="rect">
            <a:avLst/>
          </a:prstGeom>
        </p:spPr>
      </p:pic>
      <p:sp>
        <p:nvSpPr>
          <p:cNvPr id="3" name="Content Placeholder 2"/>
          <p:cNvSpPr>
            <a:spLocks noGrp="1"/>
          </p:cNvSpPr>
          <p:nvPr>
            <p:ph idx="1"/>
          </p:nvPr>
        </p:nvSpPr>
        <p:spPr/>
        <p:txBody>
          <a:bodyPr>
            <a:normAutofit fontScale="92500" lnSpcReduction="10000"/>
          </a:bodyPr>
          <a:lstStyle/>
          <a:p>
            <a:r>
              <a:rPr lang="en-US" dirty="0" smtClean="0"/>
              <a:t>Commonwealth of Independent States </a:t>
            </a:r>
          </a:p>
          <a:p>
            <a:r>
              <a:rPr lang="en-US" dirty="0" smtClean="0"/>
              <a:t>12 countries: Kazakhstan</a:t>
            </a:r>
            <a:r>
              <a:rPr lang="en-US" dirty="0"/>
              <a:t>, Turkmenistan, Uzbekistan, Kyrgyzstan, Tajikistan, </a:t>
            </a:r>
            <a:r>
              <a:rPr lang="en-US" dirty="0">
                <a:solidFill>
                  <a:srgbClr val="FFFF00"/>
                </a:solidFill>
              </a:rPr>
              <a:t>Russia</a:t>
            </a:r>
            <a:r>
              <a:rPr lang="en-US" dirty="0"/>
              <a:t>, Georgia, Azerbaijan, Armenia, Ukraine, Belarus and Moldova </a:t>
            </a:r>
            <a:endParaRPr lang="en-US" dirty="0" smtClean="0"/>
          </a:p>
          <a:p>
            <a:r>
              <a:rPr lang="en-US" dirty="0" smtClean="0">
                <a:solidFill>
                  <a:srgbClr val="FFFF00"/>
                </a:solidFill>
              </a:rPr>
              <a:t>Market</a:t>
            </a:r>
            <a:r>
              <a:rPr lang="en-US" dirty="0" smtClean="0"/>
              <a:t>: yes per capital income high</a:t>
            </a:r>
          </a:p>
          <a:p>
            <a:r>
              <a:rPr lang="en-US" dirty="0" smtClean="0">
                <a:solidFill>
                  <a:srgbClr val="FFFF00"/>
                </a:solidFill>
              </a:rPr>
              <a:t>Raw material</a:t>
            </a:r>
            <a:r>
              <a:rPr lang="en-US" dirty="0" smtClean="0"/>
              <a:t>: petroleum</a:t>
            </a:r>
            <a:r>
              <a:rPr lang="en-US" dirty="0"/>
              <a:t>, coal, natural gas, potash, </a:t>
            </a:r>
            <a:r>
              <a:rPr lang="en-US" dirty="0" smtClean="0"/>
              <a:t>metals </a:t>
            </a:r>
            <a:r>
              <a:rPr lang="en-US" dirty="0"/>
              <a:t>and minerals</a:t>
            </a:r>
            <a:r>
              <a:rPr lang="en-US" dirty="0" smtClean="0"/>
              <a:t>.</a:t>
            </a:r>
            <a:endParaRPr lang="en-US" dirty="0"/>
          </a:p>
        </p:txBody>
      </p:sp>
      <p:sp>
        <p:nvSpPr>
          <p:cNvPr id="4" name="Title 3"/>
          <p:cNvSpPr>
            <a:spLocks noGrp="1"/>
          </p:cNvSpPr>
          <p:nvPr>
            <p:ph type="title"/>
          </p:nvPr>
        </p:nvSpPr>
        <p:spPr/>
        <p:txBody>
          <a:bodyPr/>
          <a:lstStyle/>
          <a:p>
            <a:r>
              <a:rPr lang="en-US" dirty="0" smtClean="0"/>
              <a:t>CIS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7269414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6825" y="2838641"/>
            <a:ext cx="3071813" cy="2909506"/>
          </a:xfrm>
          <a:prstGeom prst="rect">
            <a:avLst/>
          </a:prstGeom>
        </p:spPr>
      </p:pic>
      <p:sp>
        <p:nvSpPr>
          <p:cNvPr id="3" name="Content Placeholder 2"/>
          <p:cNvSpPr>
            <a:spLocks noGrp="1"/>
          </p:cNvSpPr>
          <p:nvPr>
            <p:ph idx="1"/>
          </p:nvPr>
        </p:nvSpPr>
        <p:spPr/>
        <p:txBody>
          <a:bodyPr>
            <a:normAutofit fontScale="92500" lnSpcReduction="10000"/>
          </a:bodyPr>
          <a:lstStyle/>
          <a:p>
            <a:r>
              <a:rPr lang="en-US" dirty="0" smtClean="0"/>
              <a:t>Complementary to Indian Mfg. sector: both </a:t>
            </a:r>
            <a:r>
              <a:rPr lang="en-US" dirty="0" smtClean="0">
                <a:solidFill>
                  <a:srgbClr val="FFFF00"/>
                </a:solidFill>
              </a:rPr>
              <a:t>market + raw material</a:t>
            </a:r>
            <a:r>
              <a:rPr lang="en-US" dirty="0" smtClean="0"/>
              <a:t>.</a:t>
            </a:r>
          </a:p>
          <a:p>
            <a:r>
              <a:rPr lang="en-US" dirty="0" smtClean="0"/>
              <a:t>Value addition =&gt; EU market</a:t>
            </a:r>
          </a:p>
          <a:p>
            <a:r>
              <a:rPr lang="en-US" dirty="0" smtClean="0"/>
              <a:t>Present: Mumbai =&gt; Dubai =&gt; </a:t>
            </a:r>
            <a:r>
              <a:rPr lang="en-US" dirty="0"/>
              <a:t>S</a:t>
            </a:r>
            <a:r>
              <a:rPr lang="en-US" dirty="0" smtClean="0"/>
              <a:t>t. Petersburg (</a:t>
            </a:r>
            <a:r>
              <a:rPr lang="en-US" dirty="0" smtClean="0">
                <a:solidFill>
                  <a:srgbClr val="FFFF00"/>
                </a:solidFill>
              </a:rPr>
              <a:t>long and expensive</a:t>
            </a:r>
            <a:r>
              <a:rPr lang="en-US" dirty="0" smtClean="0"/>
              <a:t>)</a:t>
            </a:r>
          </a:p>
          <a:p>
            <a:r>
              <a:rPr lang="en-US" dirty="0" smtClean="0"/>
              <a:t>Future: Mumbai =&gt; Iran =&gt; Astrakhan (Russia) </a:t>
            </a:r>
          </a:p>
          <a:p>
            <a:r>
              <a:rPr lang="en-US" dirty="0" smtClean="0"/>
              <a:t>Mumbai =&gt; Crimea =&gt;CIS.</a:t>
            </a:r>
          </a:p>
          <a:p>
            <a:r>
              <a:rPr lang="en-US" dirty="0" smtClean="0"/>
              <a:t>International north south transport corridor in future</a:t>
            </a:r>
          </a:p>
          <a:p>
            <a:r>
              <a:rPr lang="en-US" dirty="0" smtClean="0"/>
              <a:t>End result: cheaper, faster transport</a:t>
            </a:r>
            <a:endParaRPr lang="en-US" dirty="0"/>
          </a:p>
        </p:txBody>
      </p:sp>
      <p:sp>
        <p:nvSpPr>
          <p:cNvPr id="4" name="Title 3"/>
          <p:cNvSpPr>
            <a:spLocks noGrp="1"/>
          </p:cNvSpPr>
          <p:nvPr>
            <p:ph type="title"/>
          </p:nvPr>
        </p:nvSpPr>
        <p:spPr/>
        <p:txBody>
          <a:bodyPr/>
          <a:lstStyle/>
          <a:p>
            <a:r>
              <a:rPr lang="en-US" dirty="0" smtClean="0"/>
              <a:t>CIS</a:t>
            </a:r>
            <a:br>
              <a:rPr lang="en-US" dirty="0" smtClean="0"/>
            </a:br>
            <a:r>
              <a:rPr lang="en-US" dirty="0" smtClean="0"/>
              <a:t>Way Ahead</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42906876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Env/ICT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
        <p:nvSpPr>
          <p:cNvPr id="6" name="TextBox 5"/>
          <p:cNvSpPr txBox="1"/>
          <p:nvPr/>
        </p:nvSpPr>
        <p:spPr>
          <a:xfrm>
            <a:off x="3478923"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SAFTA service, Grid, Value added chain</a:t>
            </a:r>
            <a:endParaRPr lang="en-US" sz="2000" dirty="0">
              <a:solidFill>
                <a:schemeClr val="bg1"/>
              </a:solidFill>
              <a:latin typeface="Franklin Gothic Demi Cond" panose="020B0706030402020204" pitchFamily="34" charset="0"/>
            </a:endParaRPr>
          </a:p>
        </p:txBody>
      </p:sp>
      <p:sp>
        <p:nvSpPr>
          <p:cNvPr id="7" name="TextBox 6"/>
          <p:cNvSpPr txBox="1"/>
          <p:nvPr/>
        </p:nvSpPr>
        <p:spPr>
          <a:xfrm>
            <a:off x="6201102"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pro, anti</a:t>
            </a:r>
          </a:p>
          <a:p>
            <a:pPr algn="ctr"/>
            <a:r>
              <a:rPr lang="en-US" sz="2000" dirty="0" smtClean="0">
                <a:solidFill>
                  <a:schemeClr val="bg1"/>
                </a:solidFill>
                <a:latin typeface="Franklin Gothic Demi Cond" panose="020B0706030402020204" pitchFamily="34" charset="0"/>
              </a:rPr>
              <a:t>transport</a:t>
            </a:r>
            <a:endParaRPr lang="en-US" sz="2000" dirty="0">
              <a:solidFill>
                <a:schemeClr val="bg1"/>
              </a:solidFill>
              <a:latin typeface="Franklin Gothic Demi Cond" panose="020B0706030402020204" pitchFamily="34" charset="0"/>
            </a:endParaRPr>
          </a:p>
        </p:txBody>
      </p:sp>
      <p:sp>
        <p:nvSpPr>
          <p:cNvPr id="8" name="TextBox 7"/>
          <p:cNvSpPr txBox="1"/>
          <p:nvPr/>
        </p:nvSpPr>
        <p:spPr>
          <a:xfrm>
            <a:off x="8923281" y="966950"/>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Market access difficult</a:t>
            </a:r>
          </a:p>
          <a:p>
            <a:pPr algn="ctr"/>
            <a:r>
              <a:rPr lang="en-US" sz="2000" dirty="0" smtClean="0">
                <a:solidFill>
                  <a:schemeClr val="bg1"/>
                </a:solidFill>
                <a:latin typeface="Franklin Gothic Demi Cond" panose="020B0706030402020204" pitchFamily="34" charset="0"/>
              </a:rPr>
              <a:t>Language barrier</a:t>
            </a:r>
            <a:endParaRPr lang="en-US" sz="2000" dirty="0">
              <a:solidFill>
                <a:schemeClr val="bg1"/>
              </a:solidFill>
              <a:latin typeface="Franklin Gothic Demi Cond" panose="020B0706030402020204" pitchFamily="34" charset="0"/>
            </a:endParaRPr>
          </a:p>
        </p:txBody>
      </p:sp>
      <p:sp>
        <p:nvSpPr>
          <p:cNvPr id="9" name="TextBox 8"/>
          <p:cNvSpPr txBox="1"/>
          <p:nvPr/>
        </p:nvSpPr>
        <p:spPr>
          <a:xfrm>
            <a:off x="126124" y="5405717"/>
            <a:ext cx="3142593"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Russia = problem</a:t>
            </a:r>
          </a:p>
          <a:p>
            <a:pPr algn="ctr"/>
            <a:r>
              <a:rPr lang="en-US" sz="2000" dirty="0" smtClean="0">
                <a:solidFill>
                  <a:schemeClr val="bg1"/>
                </a:solidFill>
                <a:latin typeface="Franklin Gothic Demi Cond" panose="020B0706030402020204" pitchFamily="34" charset="0"/>
              </a:rPr>
              <a:t>CIS = market + RAW + EU entry</a:t>
            </a:r>
            <a:endParaRPr lang="en-US" sz="2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54223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8886825" y="2825106"/>
            <a:ext cx="3071813" cy="2936575"/>
          </a:xfrm>
          <a:prstGeom prst="rect">
            <a:avLst/>
          </a:prstGeom>
        </p:spPr>
      </p:pic>
      <p:graphicFrame>
        <p:nvGraphicFramePr>
          <p:cNvPr id="6" name="Content Placeholder 5"/>
          <p:cNvGraphicFramePr>
            <a:graphicFrameLocks noGrp="1"/>
          </p:cNvGraphicFramePr>
          <p:nvPr>
            <p:ph idx="1"/>
            <p:extLst/>
          </p:nvPr>
        </p:nvGraphicFramePr>
        <p:xfrm>
          <a:off x="198408" y="345058"/>
          <a:ext cx="8479766" cy="6048413"/>
        </p:xfrm>
        <a:graphic>
          <a:graphicData uri="http://schemas.openxmlformats.org/drawingml/2006/table">
            <a:tbl>
              <a:tblPr/>
              <a:tblGrid>
                <a:gridCol w="3167011"/>
                <a:gridCol w="5312755"/>
              </a:tblGrid>
              <a:tr h="2559846">
                <a:tc>
                  <a:txBody>
                    <a:bodyPr/>
                    <a:lstStyle/>
                    <a:p>
                      <a:pPr marL="0" marR="0" algn="ctr" fontAlgn="t">
                        <a:spcBef>
                          <a:spcPts val="0"/>
                        </a:spcBef>
                        <a:spcAft>
                          <a:spcPts val="0"/>
                        </a:spcAft>
                      </a:pPr>
                      <a:r>
                        <a:rPr lang="en-US" sz="4000" dirty="0">
                          <a:solidFill>
                            <a:schemeClr val="bg1"/>
                          </a:solidFill>
                          <a:effectLst/>
                          <a:latin typeface="Franklin Gothic Medium Cond" panose="020B0606030402020204" pitchFamily="34" charset="0"/>
                        </a:rPr>
                        <a:t>Six Gulf Cooperation </a:t>
                      </a:r>
                      <a:r>
                        <a:rPr lang="en-US" sz="4000" dirty="0" smtClean="0">
                          <a:solidFill>
                            <a:schemeClr val="bg1"/>
                          </a:solidFill>
                          <a:effectLst/>
                          <a:latin typeface="Franklin Gothic Medium Cond" panose="020B0606030402020204" pitchFamily="34" charset="0"/>
                        </a:rPr>
                        <a:t>Council</a:t>
                      </a:r>
                      <a:endParaRPr lang="en-US" sz="4000" dirty="0">
                        <a:solidFill>
                          <a:schemeClr val="bg1"/>
                        </a:solidFill>
                        <a:effectLst/>
                        <a:latin typeface="Franklin Gothic Medium Cond" panose="020B06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4000">
                          <a:solidFill>
                            <a:schemeClr val="bg1"/>
                          </a:solidFill>
                          <a:effectLst/>
                          <a:latin typeface="Franklin Gothic Medium Cond" panose="020B0606030402020204" pitchFamily="34" charset="0"/>
                        </a:rPr>
                        <a:t>Bahrain, Kuwait, Oman, Qatar, Saudi Arabia and United Arab Emirates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558167">
                <a:tc>
                  <a:txBody>
                    <a:bodyPr/>
                    <a:lstStyle/>
                    <a:p>
                      <a:pPr marL="0" marR="0" algn="ctr" fontAlgn="t">
                        <a:spcBef>
                          <a:spcPts val="0"/>
                        </a:spcBef>
                        <a:spcAft>
                          <a:spcPts val="0"/>
                        </a:spcAft>
                      </a:pPr>
                      <a:r>
                        <a:rPr lang="en-US" sz="4000" dirty="0">
                          <a:solidFill>
                            <a:schemeClr val="bg1"/>
                          </a:solidFill>
                          <a:effectLst/>
                          <a:latin typeface="Franklin Gothic Medium Cond" panose="020B0606030402020204" pitchFamily="34" charset="0"/>
                        </a:rPr>
                        <a:t>Six West </a:t>
                      </a:r>
                      <a:r>
                        <a:rPr lang="en-US" sz="4000" dirty="0" smtClean="0">
                          <a:solidFill>
                            <a:schemeClr val="bg1"/>
                          </a:solidFill>
                          <a:effectLst/>
                          <a:latin typeface="Franklin Gothic Medium Cond" panose="020B0606030402020204" pitchFamily="34" charset="0"/>
                        </a:rPr>
                        <a:t>Asian</a:t>
                      </a:r>
                      <a:endParaRPr lang="en-US" sz="4000" dirty="0">
                        <a:solidFill>
                          <a:schemeClr val="bg1"/>
                        </a:solidFill>
                        <a:effectLst/>
                        <a:latin typeface="Franklin Gothic Medium Cond" panose="020B06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4000" dirty="0">
                          <a:solidFill>
                            <a:schemeClr val="bg1"/>
                          </a:solidFill>
                          <a:effectLst/>
                          <a:latin typeface="Franklin Gothic Medium Cond" panose="020B0606030402020204" pitchFamily="34" charset="0"/>
                        </a:rPr>
                        <a:t>Iraq, Israel, Jordan, Lebanon, Yemen and Syria</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558167">
                <a:tc>
                  <a:txBody>
                    <a:bodyPr/>
                    <a:lstStyle/>
                    <a:p>
                      <a:pPr marL="0" marR="0" algn="ctr" fontAlgn="t">
                        <a:spcBef>
                          <a:spcPts val="0"/>
                        </a:spcBef>
                        <a:spcAft>
                          <a:spcPts val="0"/>
                        </a:spcAft>
                      </a:pPr>
                      <a:r>
                        <a:rPr lang="en-US" sz="4000" dirty="0">
                          <a:solidFill>
                            <a:schemeClr val="bg1"/>
                          </a:solidFill>
                          <a:effectLst/>
                          <a:latin typeface="Franklin Gothic Medium Cond" panose="020B0606030402020204" pitchFamily="34" charset="0"/>
                        </a:rPr>
                        <a:t>Six </a:t>
                      </a:r>
                      <a:r>
                        <a:rPr lang="en-US" sz="4000">
                          <a:solidFill>
                            <a:schemeClr val="bg1"/>
                          </a:solidFill>
                          <a:effectLst/>
                          <a:latin typeface="Franklin Gothic Medium Cond" panose="020B0606030402020204" pitchFamily="34" charset="0"/>
                        </a:rPr>
                        <a:t>North </a:t>
                      </a:r>
                      <a:r>
                        <a:rPr lang="en-US" sz="4000" smtClean="0">
                          <a:solidFill>
                            <a:schemeClr val="bg1"/>
                          </a:solidFill>
                          <a:effectLst/>
                          <a:latin typeface="Franklin Gothic Medium Cond" panose="020B0606030402020204" pitchFamily="34" charset="0"/>
                        </a:rPr>
                        <a:t>African</a:t>
                      </a:r>
                      <a:endParaRPr lang="en-US" sz="4000" dirty="0">
                        <a:solidFill>
                          <a:schemeClr val="bg1"/>
                        </a:solidFill>
                        <a:effectLst/>
                        <a:latin typeface="Franklin Gothic Medium Cond" panose="020B06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4000" dirty="0">
                          <a:solidFill>
                            <a:schemeClr val="bg1"/>
                          </a:solidFill>
                          <a:effectLst/>
                          <a:latin typeface="Franklin Gothic Medium Cond" panose="020B0606030402020204" pitchFamily="34" charset="0"/>
                        </a:rPr>
                        <a:t>Algeria, Egypt, Libya, Morocco, Sudan and Tunisia</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
        <p:nvSpPr>
          <p:cNvPr id="4" name="Title 3"/>
          <p:cNvSpPr>
            <a:spLocks noGrp="1"/>
          </p:cNvSpPr>
          <p:nvPr>
            <p:ph type="title"/>
          </p:nvPr>
        </p:nvSpPr>
        <p:spPr/>
        <p:txBody>
          <a:bodyPr/>
          <a:lstStyle/>
          <a:p>
            <a:r>
              <a:rPr lang="en-US" dirty="0" smtClean="0"/>
              <a:t>WANA</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6823093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a:stretch>
            <a:fillRect/>
          </a:stretch>
        </p:blipFill>
        <p:spPr>
          <a:xfrm>
            <a:off x="8886825" y="2825106"/>
            <a:ext cx="3071813" cy="2936575"/>
          </a:xfrm>
          <a:prstGeom prst="rect">
            <a:avLst/>
          </a:prstGeom>
        </p:spPr>
      </p:pic>
      <p:sp>
        <p:nvSpPr>
          <p:cNvPr id="4" name="Title 3"/>
          <p:cNvSpPr>
            <a:spLocks noGrp="1"/>
          </p:cNvSpPr>
          <p:nvPr>
            <p:ph type="title"/>
          </p:nvPr>
        </p:nvSpPr>
        <p:spPr/>
        <p:txBody>
          <a:bodyPr/>
          <a:lstStyle/>
          <a:p>
            <a:r>
              <a:rPr lang="en-US" dirty="0" smtClean="0"/>
              <a:t>WANA</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
        <p:nvSpPr>
          <p:cNvPr id="3" name="Content Placeholder 2"/>
          <p:cNvSpPr>
            <a:spLocks noGrp="1"/>
          </p:cNvSpPr>
          <p:nvPr>
            <p:ph idx="1"/>
          </p:nvPr>
        </p:nvSpPr>
        <p:spPr/>
        <p:txBody>
          <a:bodyPr>
            <a:normAutofit lnSpcReduction="10000"/>
          </a:bodyPr>
          <a:lstStyle/>
          <a:p>
            <a:r>
              <a:rPr lang="en-US" dirty="0" smtClean="0"/>
              <a:t>190+ billion$ trade (1/4</a:t>
            </a:r>
            <a:r>
              <a:rPr lang="en-US" baseline="30000" dirty="0" smtClean="0"/>
              <a:t>th</a:t>
            </a:r>
            <a:r>
              <a:rPr lang="en-US" dirty="0" smtClean="0"/>
              <a:t> of India’s trade)</a:t>
            </a:r>
          </a:p>
          <a:p>
            <a:r>
              <a:rPr lang="en-US" dirty="0" smtClean="0"/>
              <a:t>Indian exports received well: tea, mangoes, automobiles</a:t>
            </a:r>
          </a:p>
          <a:p>
            <a:r>
              <a:rPr lang="en-US" dirty="0" smtClean="0">
                <a:solidFill>
                  <a:srgbClr val="FFC000"/>
                </a:solidFill>
              </a:rPr>
              <a:t>Way ahead: </a:t>
            </a:r>
            <a:r>
              <a:rPr lang="en-US" dirty="0" smtClean="0"/>
              <a:t>Conclude FTA </a:t>
            </a:r>
            <a:r>
              <a:rPr lang="en-US" dirty="0"/>
              <a:t>talks with Israel and </a:t>
            </a:r>
            <a:r>
              <a:rPr lang="en-US" dirty="0" smtClean="0"/>
              <a:t>GCC</a:t>
            </a:r>
          </a:p>
          <a:p>
            <a:r>
              <a:rPr lang="en-US" dirty="0" smtClean="0">
                <a:solidFill>
                  <a:srgbClr val="FFFF00"/>
                </a:solidFill>
              </a:rPr>
              <a:t>Issues:</a:t>
            </a:r>
            <a:r>
              <a:rPr lang="en-US" dirty="0" smtClean="0"/>
              <a:t> port Development (China unhappy), energy pipelines (Pak unhappy), defense ties (US/CPI unhappy)</a:t>
            </a:r>
            <a:endParaRPr lang="en-US" dirty="0"/>
          </a:p>
        </p:txBody>
      </p:sp>
    </p:spTree>
    <p:extLst>
      <p:ext uri="{BB962C8B-B14F-4D97-AF65-F5344CB8AC3E}">
        <p14:creationId xmlns:p14="http://schemas.microsoft.com/office/powerpoint/2010/main" val="143064266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2676650"/>
            <a:ext cx="3071813" cy="3233487"/>
          </a:xfrm>
        </p:spPr>
      </p:pic>
      <p:sp>
        <p:nvSpPr>
          <p:cNvPr id="4" name="Title 3"/>
          <p:cNvSpPr>
            <a:spLocks noGrp="1"/>
          </p:cNvSpPr>
          <p:nvPr>
            <p:ph type="title"/>
          </p:nvPr>
        </p:nvSpPr>
        <p:spPr/>
        <p:txBody>
          <a:bodyPr/>
          <a:lstStyle/>
          <a:p>
            <a:r>
              <a:rPr lang="en-US" dirty="0" smtClean="0"/>
              <a:t>Africa</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
        <p:nvSpPr>
          <p:cNvPr id="3" name="Content Placeholder 2"/>
          <p:cNvSpPr>
            <a:spLocks noGrp="1"/>
          </p:cNvSpPr>
          <p:nvPr>
            <p:ph idx="1"/>
          </p:nvPr>
        </p:nvSpPr>
        <p:spPr/>
        <p:txBody>
          <a:bodyPr>
            <a:normAutofit lnSpcReduction="10000"/>
          </a:bodyPr>
          <a:lstStyle/>
          <a:p>
            <a:r>
              <a:rPr lang="en-US" dirty="0" smtClean="0"/>
              <a:t>Domestic market, demographic dividend, abundant raw material</a:t>
            </a:r>
          </a:p>
          <a:p>
            <a:r>
              <a:rPr lang="en-US" dirty="0" smtClean="0"/>
              <a:t>India given technical assistance for cotton cultivation  =&gt; explore Egypt value added=&gt; EU market entry</a:t>
            </a:r>
          </a:p>
          <a:p>
            <a:r>
              <a:rPr lang="en-US" dirty="0" smtClean="0"/>
              <a:t>21 L.D.C given Duty free access, 0 visa application fees, tech. assistance.</a:t>
            </a:r>
          </a:p>
          <a:p>
            <a:r>
              <a:rPr lang="en-US" dirty="0" smtClean="0"/>
              <a:t>“Project export” Potential yes, </a:t>
            </a:r>
            <a:r>
              <a:rPr lang="en-US" dirty="0"/>
              <a:t>but political </a:t>
            </a:r>
            <a:r>
              <a:rPr lang="en-US" dirty="0" err="1" smtClean="0"/>
              <a:t>turmoils</a:t>
            </a:r>
            <a:r>
              <a:rPr lang="en-US" dirty="0" smtClean="0"/>
              <a:t>.</a:t>
            </a:r>
          </a:p>
          <a:p>
            <a:endParaRPr lang="en-US" dirty="0" smtClean="0"/>
          </a:p>
          <a:p>
            <a:endParaRPr lang="en-US" dirty="0"/>
          </a:p>
        </p:txBody>
      </p:sp>
    </p:spTree>
    <p:extLst>
      <p:ext uri="{BB962C8B-B14F-4D97-AF65-F5344CB8AC3E}">
        <p14:creationId xmlns:p14="http://schemas.microsoft.com/office/powerpoint/2010/main" val="384734132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830972"/>
            <a:ext cx="3089275" cy="3251868"/>
          </a:xfrm>
        </p:spPr>
      </p:pic>
      <p:sp>
        <p:nvSpPr>
          <p:cNvPr id="3" name="Content Placeholder 2"/>
          <p:cNvSpPr>
            <a:spLocks noGrp="1"/>
          </p:cNvSpPr>
          <p:nvPr>
            <p:ph idx="1"/>
          </p:nvPr>
        </p:nvSpPr>
        <p:spPr/>
        <p:txBody>
          <a:bodyPr/>
          <a:lstStyle/>
          <a:p>
            <a:r>
              <a:rPr lang="en-US" dirty="0" smtClean="0"/>
              <a:t>Finalize trade agreements with following:</a:t>
            </a:r>
          </a:p>
          <a:p>
            <a:pPr marL="742950" indent="-742950" fontAlgn="ctr">
              <a:buFont typeface="+mj-lt"/>
              <a:buAutoNum type="arabicPeriod"/>
            </a:pPr>
            <a:r>
              <a:rPr lang="en-US" dirty="0" smtClean="0"/>
              <a:t>South </a:t>
            </a:r>
            <a:r>
              <a:rPr lang="en-US" dirty="0"/>
              <a:t>African Customs Union (</a:t>
            </a:r>
            <a:r>
              <a:rPr lang="en-US" dirty="0">
                <a:solidFill>
                  <a:srgbClr val="FFFF00"/>
                </a:solidFill>
              </a:rPr>
              <a:t>SACU</a:t>
            </a:r>
            <a:r>
              <a:rPr lang="en-US" dirty="0"/>
              <a:t>)</a:t>
            </a:r>
          </a:p>
          <a:p>
            <a:pPr marL="742950" indent="-742950" fontAlgn="ctr">
              <a:buFont typeface="+mj-lt"/>
              <a:buAutoNum type="arabicPeriod"/>
            </a:pPr>
            <a:r>
              <a:rPr lang="en-US" dirty="0" smtClean="0"/>
              <a:t>Common </a:t>
            </a:r>
            <a:r>
              <a:rPr lang="en-US" dirty="0"/>
              <a:t>Market for Eastern and South Africa (</a:t>
            </a:r>
            <a:r>
              <a:rPr lang="en-US" dirty="0">
                <a:solidFill>
                  <a:srgbClr val="FFFF00"/>
                </a:solidFill>
              </a:rPr>
              <a:t>COMESA</a:t>
            </a:r>
            <a:r>
              <a:rPr lang="en-US" dirty="0" smtClean="0"/>
              <a:t>)</a:t>
            </a:r>
          </a:p>
          <a:p>
            <a:pPr marL="742950" indent="-742950" fontAlgn="ctr">
              <a:buFont typeface="+mj-lt"/>
              <a:buAutoNum type="arabicPeriod"/>
            </a:pPr>
            <a:r>
              <a:rPr lang="en-US" dirty="0" smtClean="0"/>
              <a:t>Economic </a:t>
            </a:r>
            <a:r>
              <a:rPr lang="en-US" dirty="0"/>
              <a:t>Community of West African States (</a:t>
            </a:r>
            <a:r>
              <a:rPr lang="en-US" dirty="0">
                <a:solidFill>
                  <a:srgbClr val="FFFF00"/>
                </a:solidFill>
              </a:rPr>
              <a:t>ECOWAS</a:t>
            </a:r>
            <a:r>
              <a:rPr lang="en-US" dirty="0" smtClean="0"/>
              <a:t>)</a:t>
            </a:r>
            <a:endParaRPr lang="en-US" dirty="0"/>
          </a:p>
          <a:p>
            <a:endParaRPr lang="en-US" dirty="0"/>
          </a:p>
        </p:txBody>
      </p:sp>
      <p:sp>
        <p:nvSpPr>
          <p:cNvPr id="4" name="Title 3"/>
          <p:cNvSpPr>
            <a:spLocks noGrp="1"/>
          </p:cNvSpPr>
          <p:nvPr>
            <p:ph type="title"/>
          </p:nvPr>
        </p:nvSpPr>
        <p:spPr/>
        <p:txBody>
          <a:bodyPr/>
          <a:lstStyle/>
          <a:p>
            <a:r>
              <a:rPr lang="en-US" dirty="0" smtClean="0"/>
              <a:t>Africa</a:t>
            </a:r>
            <a:br>
              <a:rPr lang="en-US" dirty="0" smtClean="0"/>
            </a:br>
            <a:r>
              <a:rPr lang="en-US" dirty="0" smtClean="0"/>
              <a:t>way ahead</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359975852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Env/ICT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
        <p:nvSpPr>
          <p:cNvPr id="6" name="TextBox 5"/>
          <p:cNvSpPr txBox="1"/>
          <p:nvPr/>
        </p:nvSpPr>
        <p:spPr>
          <a:xfrm>
            <a:off x="3478923"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SAFTA service, Grid, Value added chain</a:t>
            </a:r>
            <a:endParaRPr lang="en-US" sz="2000" dirty="0">
              <a:solidFill>
                <a:schemeClr val="bg1"/>
              </a:solidFill>
              <a:latin typeface="Franklin Gothic Demi Cond" panose="020B0706030402020204" pitchFamily="34" charset="0"/>
            </a:endParaRPr>
          </a:p>
        </p:txBody>
      </p:sp>
      <p:sp>
        <p:nvSpPr>
          <p:cNvPr id="7" name="TextBox 6"/>
          <p:cNvSpPr txBox="1"/>
          <p:nvPr/>
        </p:nvSpPr>
        <p:spPr>
          <a:xfrm>
            <a:off x="6201102"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pro, anti</a:t>
            </a:r>
          </a:p>
          <a:p>
            <a:pPr algn="ctr"/>
            <a:r>
              <a:rPr lang="en-US" sz="2000" dirty="0" smtClean="0">
                <a:solidFill>
                  <a:schemeClr val="bg1"/>
                </a:solidFill>
                <a:latin typeface="Franklin Gothic Demi Cond" panose="020B0706030402020204" pitchFamily="34" charset="0"/>
              </a:rPr>
              <a:t>transport</a:t>
            </a:r>
            <a:endParaRPr lang="en-US" sz="2000" dirty="0">
              <a:solidFill>
                <a:schemeClr val="bg1"/>
              </a:solidFill>
              <a:latin typeface="Franklin Gothic Demi Cond" panose="020B0706030402020204" pitchFamily="34" charset="0"/>
            </a:endParaRPr>
          </a:p>
        </p:txBody>
      </p:sp>
      <p:sp>
        <p:nvSpPr>
          <p:cNvPr id="8" name="TextBox 7"/>
          <p:cNvSpPr txBox="1"/>
          <p:nvPr/>
        </p:nvSpPr>
        <p:spPr>
          <a:xfrm>
            <a:off x="8923281" y="966950"/>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Market access difficult</a:t>
            </a:r>
          </a:p>
          <a:p>
            <a:pPr algn="ctr"/>
            <a:r>
              <a:rPr lang="en-US" sz="2000" dirty="0" smtClean="0">
                <a:solidFill>
                  <a:schemeClr val="bg1"/>
                </a:solidFill>
                <a:latin typeface="Franklin Gothic Demi Cond" panose="020B0706030402020204" pitchFamily="34" charset="0"/>
              </a:rPr>
              <a:t>Language barrier</a:t>
            </a:r>
            <a:endParaRPr lang="en-US" sz="2000" dirty="0">
              <a:solidFill>
                <a:schemeClr val="bg1"/>
              </a:solidFill>
              <a:latin typeface="Franklin Gothic Demi Cond" panose="020B0706030402020204" pitchFamily="34" charset="0"/>
            </a:endParaRPr>
          </a:p>
        </p:txBody>
      </p:sp>
      <p:sp>
        <p:nvSpPr>
          <p:cNvPr id="9" name="TextBox 8"/>
          <p:cNvSpPr txBox="1"/>
          <p:nvPr/>
        </p:nvSpPr>
        <p:spPr>
          <a:xfrm>
            <a:off x="126124" y="5405717"/>
            <a:ext cx="3142593"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Russia = problem</a:t>
            </a:r>
          </a:p>
          <a:p>
            <a:pPr algn="ctr"/>
            <a:r>
              <a:rPr lang="en-US" sz="2000" dirty="0" smtClean="0">
                <a:solidFill>
                  <a:schemeClr val="bg1"/>
                </a:solidFill>
                <a:latin typeface="Franklin Gothic Demi Cond" panose="020B0706030402020204" pitchFamily="34" charset="0"/>
              </a:rPr>
              <a:t>CIS = market + RAW + EU entry</a:t>
            </a:r>
            <a:endParaRPr lang="en-US" sz="2000" dirty="0">
              <a:solidFill>
                <a:schemeClr val="bg1"/>
              </a:solidFill>
              <a:latin typeface="Franklin Gothic Demi Cond" panose="020B0706030402020204" pitchFamily="34" charset="0"/>
            </a:endParaRPr>
          </a:p>
        </p:txBody>
      </p:sp>
      <p:sp>
        <p:nvSpPr>
          <p:cNvPr id="10" name="TextBox 9"/>
          <p:cNvSpPr txBox="1"/>
          <p:nvPr/>
        </p:nvSpPr>
        <p:spPr>
          <a:xfrm>
            <a:off x="3584028" y="5641460"/>
            <a:ext cx="5002924" cy="612934"/>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with Israel, GCC, SACU, COMESA, ECOWAS</a:t>
            </a:r>
            <a:endParaRPr lang="en-US" sz="2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94024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6384" y="110327"/>
            <a:ext cx="10433303" cy="6562585"/>
          </a:xfrm>
          <a:prstGeom prst="rect">
            <a:avLst/>
          </a:prstGeom>
        </p:spPr>
      </p:pic>
    </p:spTree>
    <p:extLst>
      <p:ext uri="{BB962C8B-B14F-4D97-AF65-F5344CB8AC3E}">
        <p14:creationId xmlns:p14="http://schemas.microsoft.com/office/powerpoint/2010/main" val="230073333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6825" y="2494467"/>
            <a:ext cx="3071813" cy="3597853"/>
          </a:xfrm>
          <a:prstGeom prst="rect">
            <a:avLst/>
          </a:prstGeom>
        </p:spPr>
      </p:pic>
      <p:sp>
        <p:nvSpPr>
          <p:cNvPr id="4" name="Title 3"/>
          <p:cNvSpPr>
            <a:spLocks noGrp="1"/>
          </p:cNvSpPr>
          <p:nvPr>
            <p:ph type="title"/>
          </p:nvPr>
        </p:nvSpPr>
        <p:spPr/>
        <p:txBody>
          <a:bodyPr/>
          <a:lstStyle/>
          <a:p>
            <a:r>
              <a:rPr lang="en-US" dirty="0" smtClean="0"/>
              <a:t>LAC</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
        <p:nvSpPr>
          <p:cNvPr id="3" name="Content Placeholder 2"/>
          <p:cNvSpPr>
            <a:spLocks noGrp="1"/>
          </p:cNvSpPr>
          <p:nvPr>
            <p:ph idx="1"/>
          </p:nvPr>
        </p:nvSpPr>
        <p:spPr/>
        <p:txBody>
          <a:bodyPr>
            <a:normAutofit/>
          </a:bodyPr>
          <a:lstStyle/>
          <a:p>
            <a:pPr fontAlgn="ctr"/>
            <a:r>
              <a:rPr lang="en-US" dirty="0"/>
              <a:t>Latin American and </a:t>
            </a:r>
            <a:r>
              <a:rPr lang="en-US" dirty="0" smtClean="0"/>
              <a:t>Caribbean</a:t>
            </a:r>
            <a:endParaRPr lang="en-US" dirty="0"/>
          </a:p>
          <a:p>
            <a:pPr fontAlgn="ctr"/>
            <a:r>
              <a:rPr lang="en-US" dirty="0"/>
              <a:t>33 sovereign </a:t>
            </a:r>
            <a:r>
              <a:rPr lang="en-US" dirty="0" smtClean="0"/>
              <a:t>&amp; 7 </a:t>
            </a:r>
            <a:r>
              <a:rPr lang="en-US" dirty="0"/>
              <a:t>overseas </a:t>
            </a:r>
            <a:r>
              <a:rPr lang="en-US" dirty="0" smtClean="0"/>
              <a:t>territories</a:t>
            </a:r>
          </a:p>
          <a:p>
            <a:pPr fontAlgn="ctr"/>
            <a:r>
              <a:rPr lang="en-US" dirty="0" smtClean="0"/>
              <a:t>2009: PTA with MERCOSUR (Argentina</a:t>
            </a:r>
            <a:r>
              <a:rPr lang="en-US" dirty="0"/>
              <a:t>, Brazil, Paraguay, Venezuela and Uruguay</a:t>
            </a:r>
            <a:r>
              <a:rPr lang="en-US" dirty="0" smtClean="0"/>
              <a:t>)</a:t>
            </a:r>
          </a:p>
          <a:p>
            <a:pPr fontAlgn="ctr"/>
            <a:r>
              <a:rPr lang="en-US" dirty="0" smtClean="0"/>
              <a:t>But non-starter, due to economic-political turmoil in the region</a:t>
            </a:r>
            <a:endParaRPr lang="en-US" dirty="0"/>
          </a:p>
        </p:txBody>
      </p:sp>
    </p:spTree>
    <p:extLst>
      <p:ext uri="{BB962C8B-B14F-4D97-AF65-F5344CB8AC3E}">
        <p14:creationId xmlns:p14="http://schemas.microsoft.com/office/powerpoint/2010/main" val="348763242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958133" y="2736850"/>
            <a:ext cx="2937135" cy="3440113"/>
          </a:xfrm>
          <a:prstGeom prst="rect">
            <a:avLst/>
          </a:prstGeom>
        </p:spPr>
      </p:pic>
      <p:sp>
        <p:nvSpPr>
          <p:cNvPr id="3" name="Content Placeholder 2"/>
          <p:cNvSpPr>
            <a:spLocks noGrp="1"/>
          </p:cNvSpPr>
          <p:nvPr>
            <p:ph idx="1"/>
          </p:nvPr>
        </p:nvSpPr>
        <p:spPr/>
        <p:txBody>
          <a:bodyPr>
            <a:normAutofit/>
          </a:bodyPr>
          <a:lstStyle/>
          <a:p>
            <a:pPr fontAlgn="ctr"/>
            <a:r>
              <a:rPr lang="en-US" dirty="0">
                <a:solidFill>
                  <a:srgbClr val="FFFF00"/>
                </a:solidFill>
              </a:rPr>
              <a:t>Pacific Alliance</a:t>
            </a:r>
            <a:r>
              <a:rPr lang="en-US" dirty="0"/>
              <a:t>: Peru and Colombia, Mexico and Chile. India an observer member 2014.  </a:t>
            </a:r>
          </a:p>
          <a:p>
            <a:pPr fontAlgn="ctr"/>
            <a:r>
              <a:rPr lang="en-US" dirty="0" smtClean="0"/>
              <a:t>Explore large-scale </a:t>
            </a:r>
            <a:r>
              <a:rPr lang="en-US" dirty="0"/>
              <a:t>farming by Indian companies/individuals  = India's food security</a:t>
            </a:r>
          </a:p>
          <a:p>
            <a:pPr fontAlgn="ctr"/>
            <a:r>
              <a:rPr lang="en-US" dirty="0"/>
              <a:t>Encouraging </a:t>
            </a:r>
            <a:r>
              <a:rPr lang="en-US" dirty="0">
                <a:solidFill>
                  <a:srgbClr val="FFFF00"/>
                </a:solidFill>
              </a:rPr>
              <a:t>project exports </a:t>
            </a:r>
            <a:r>
              <a:rPr lang="en-US" dirty="0"/>
              <a:t>in the LAC region </a:t>
            </a:r>
            <a:r>
              <a:rPr lang="en-US" dirty="0" smtClean="0"/>
              <a:t>by giving cheap loans.</a:t>
            </a:r>
            <a:endParaRPr lang="en-US" dirty="0"/>
          </a:p>
        </p:txBody>
      </p:sp>
      <p:sp>
        <p:nvSpPr>
          <p:cNvPr id="4" name="Title 3"/>
          <p:cNvSpPr>
            <a:spLocks noGrp="1"/>
          </p:cNvSpPr>
          <p:nvPr>
            <p:ph type="title"/>
          </p:nvPr>
        </p:nvSpPr>
        <p:spPr/>
        <p:txBody>
          <a:bodyPr/>
          <a:lstStyle/>
          <a:p>
            <a:r>
              <a:rPr lang="en-US" dirty="0" smtClean="0"/>
              <a:t>LAC</a:t>
            </a:r>
            <a:br>
              <a:rPr lang="en-US" dirty="0" smtClean="0"/>
            </a:br>
            <a:r>
              <a:rPr lang="en-US" dirty="0" smtClean="0"/>
              <a:t>Way Ahead</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33004108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Env/ICT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
        <p:nvSpPr>
          <p:cNvPr id="6" name="TextBox 5"/>
          <p:cNvSpPr txBox="1"/>
          <p:nvPr/>
        </p:nvSpPr>
        <p:spPr>
          <a:xfrm>
            <a:off x="3478923"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SAFTA service, Grid, Value added chain</a:t>
            </a:r>
            <a:endParaRPr lang="en-US" sz="2000" dirty="0">
              <a:solidFill>
                <a:schemeClr val="bg1"/>
              </a:solidFill>
              <a:latin typeface="Franklin Gothic Demi Cond" panose="020B0706030402020204" pitchFamily="34" charset="0"/>
            </a:endParaRPr>
          </a:p>
        </p:txBody>
      </p:sp>
      <p:sp>
        <p:nvSpPr>
          <p:cNvPr id="7" name="TextBox 6"/>
          <p:cNvSpPr txBox="1"/>
          <p:nvPr/>
        </p:nvSpPr>
        <p:spPr>
          <a:xfrm>
            <a:off x="6201102"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pro, anti</a:t>
            </a:r>
          </a:p>
          <a:p>
            <a:pPr algn="ctr"/>
            <a:r>
              <a:rPr lang="en-US" sz="2000" dirty="0" smtClean="0">
                <a:solidFill>
                  <a:schemeClr val="bg1"/>
                </a:solidFill>
                <a:latin typeface="Franklin Gothic Demi Cond" panose="020B0706030402020204" pitchFamily="34" charset="0"/>
              </a:rPr>
              <a:t>transport</a:t>
            </a:r>
            <a:endParaRPr lang="en-US" sz="2000" dirty="0">
              <a:solidFill>
                <a:schemeClr val="bg1"/>
              </a:solidFill>
              <a:latin typeface="Franklin Gothic Demi Cond" panose="020B0706030402020204" pitchFamily="34" charset="0"/>
            </a:endParaRPr>
          </a:p>
        </p:txBody>
      </p:sp>
      <p:sp>
        <p:nvSpPr>
          <p:cNvPr id="8" name="TextBox 7"/>
          <p:cNvSpPr txBox="1"/>
          <p:nvPr/>
        </p:nvSpPr>
        <p:spPr>
          <a:xfrm>
            <a:off x="8923281" y="966950"/>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Market access difficult</a:t>
            </a:r>
          </a:p>
          <a:p>
            <a:pPr algn="ctr"/>
            <a:r>
              <a:rPr lang="en-US" sz="2000" dirty="0" smtClean="0">
                <a:solidFill>
                  <a:schemeClr val="bg1"/>
                </a:solidFill>
                <a:latin typeface="Franklin Gothic Demi Cond" panose="020B0706030402020204" pitchFamily="34" charset="0"/>
              </a:rPr>
              <a:t>Language barrier</a:t>
            </a:r>
            <a:endParaRPr lang="en-US" sz="2000" dirty="0">
              <a:solidFill>
                <a:schemeClr val="bg1"/>
              </a:solidFill>
              <a:latin typeface="Franklin Gothic Demi Cond" panose="020B0706030402020204" pitchFamily="34" charset="0"/>
            </a:endParaRPr>
          </a:p>
        </p:txBody>
      </p:sp>
      <p:sp>
        <p:nvSpPr>
          <p:cNvPr id="9" name="TextBox 8"/>
          <p:cNvSpPr txBox="1"/>
          <p:nvPr/>
        </p:nvSpPr>
        <p:spPr>
          <a:xfrm>
            <a:off x="126124" y="5405717"/>
            <a:ext cx="3142593"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Russia = problem</a:t>
            </a:r>
          </a:p>
          <a:p>
            <a:pPr algn="ctr"/>
            <a:r>
              <a:rPr lang="en-US" sz="2000" dirty="0" smtClean="0">
                <a:solidFill>
                  <a:schemeClr val="bg1"/>
                </a:solidFill>
                <a:latin typeface="Franklin Gothic Demi Cond" panose="020B0706030402020204" pitchFamily="34" charset="0"/>
              </a:rPr>
              <a:t>CIS = market + RAW + EU entry</a:t>
            </a:r>
            <a:endParaRPr lang="en-US" sz="2000" dirty="0">
              <a:solidFill>
                <a:schemeClr val="bg1"/>
              </a:solidFill>
              <a:latin typeface="Franklin Gothic Demi Cond" panose="020B0706030402020204" pitchFamily="34" charset="0"/>
            </a:endParaRPr>
          </a:p>
        </p:txBody>
      </p:sp>
      <p:sp>
        <p:nvSpPr>
          <p:cNvPr id="10" name="TextBox 9"/>
          <p:cNvSpPr txBox="1"/>
          <p:nvPr/>
        </p:nvSpPr>
        <p:spPr>
          <a:xfrm>
            <a:off x="3584028" y="5641460"/>
            <a:ext cx="5002924" cy="612934"/>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with Israel, GCC, SAU, COMESA, ECOWAS</a:t>
            </a:r>
            <a:endParaRPr lang="en-US" sz="2000" dirty="0">
              <a:solidFill>
                <a:schemeClr val="bg1"/>
              </a:solidFill>
              <a:latin typeface="Franklin Gothic Demi Cond" panose="020B0706030402020204" pitchFamily="34" charset="0"/>
            </a:endParaRPr>
          </a:p>
        </p:txBody>
      </p:sp>
      <p:sp>
        <p:nvSpPr>
          <p:cNvPr id="11" name="TextBox 10"/>
          <p:cNvSpPr txBox="1"/>
          <p:nvPr/>
        </p:nvSpPr>
        <p:spPr>
          <a:xfrm>
            <a:off x="9028386" y="5441765"/>
            <a:ext cx="2325414"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Contract Farming</a:t>
            </a:r>
          </a:p>
          <a:p>
            <a:pPr algn="ctr"/>
            <a:r>
              <a:rPr lang="en-US" sz="2000" dirty="0" smtClean="0">
                <a:solidFill>
                  <a:schemeClr val="bg1"/>
                </a:solidFill>
                <a:latin typeface="Franklin Gothic Demi Cond" panose="020B0706030402020204" pitchFamily="34" charset="0"/>
              </a:rPr>
              <a:t>Project Loans</a:t>
            </a:r>
            <a:endParaRPr lang="en-US" sz="2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11689820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35910" y="3034055"/>
            <a:ext cx="6096851" cy="3429479"/>
          </a:xfrm>
          <a:prstGeom prst="rect">
            <a:avLst/>
          </a:prstGeom>
        </p:spPr>
      </p:pic>
      <p:pic>
        <p:nvPicPr>
          <p:cNvPr id="7" name="Picture 6"/>
          <p:cNvPicPr>
            <a:picLocks noChangeAspect="1"/>
          </p:cNvPicPr>
          <p:nvPr/>
        </p:nvPicPr>
        <p:blipFill rotWithShape="1">
          <a:blip r:embed="rId3"/>
          <a:srcRect t="12939"/>
          <a:stretch/>
        </p:blipFill>
        <p:spPr>
          <a:xfrm>
            <a:off x="-1702" y="2709668"/>
            <a:ext cx="6096851" cy="2985755"/>
          </a:xfrm>
          <a:prstGeom prst="rect">
            <a:avLst/>
          </a:prstGeom>
        </p:spPr>
      </p:pic>
      <p:pic>
        <p:nvPicPr>
          <p:cNvPr id="6" name="Picture 5"/>
          <p:cNvPicPr>
            <a:picLocks noChangeAspect="1"/>
          </p:cNvPicPr>
          <p:nvPr/>
        </p:nvPicPr>
        <p:blipFill rotWithShape="1">
          <a:blip r:embed="rId4"/>
          <a:srcRect t="12672"/>
          <a:stretch/>
        </p:blipFill>
        <p:spPr>
          <a:xfrm>
            <a:off x="6095149" y="0"/>
            <a:ext cx="6096851" cy="2994899"/>
          </a:xfrm>
          <a:prstGeom prst="rect">
            <a:avLst/>
          </a:prstGeom>
        </p:spPr>
      </p:pic>
      <p:sp>
        <p:nvSpPr>
          <p:cNvPr id="8" name="Right Arrow 7"/>
          <p:cNvSpPr/>
          <p:nvPr/>
        </p:nvSpPr>
        <p:spPr>
          <a:xfrm rot="9324583">
            <a:off x="3188333" y="1895533"/>
            <a:ext cx="3395813" cy="41148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02" y="5379113"/>
            <a:ext cx="6096851"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tx1"/>
                </a:solidFill>
                <a:latin typeface="Franklin Gothic Demi Cond" panose="020B0706030402020204" pitchFamily="34" charset="0"/>
              </a:rPr>
              <a:t>Strategies to boost EXPORT</a:t>
            </a:r>
            <a:endParaRPr lang="en-US" sz="4000" dirty="0">
              <a:solidFill>
                <a:schemeClr val="tx1"/>
              </a:solidFill>
              <a:latin typeface="Franklin Gothic Demi Cond" panose="020B0706030402020204" pitchFamily="34" charset="0"/>
            </a:endParaRPr>
          </a:p>
        </p:txBody>
      </p:sp>
      <p:sp>
        <p:nvSpPr>
          <p:cNvPr id="10" name="Right Arrow 9"/>
          <p:cNvSpPr/>
          <p:nvPr/>
        </p:nvSpPr>
        <p:spPr>
          <a:xfrm rot="20512965">
            <a:off x="3191746" y="3533037"/>
            <a:ext cx="3258169" cy="4114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uble Brace 3"/>
          <p:cNvSpPr/>
          <p:nvPr/>
        </p:nvSpPr>
        <p:spPr>
          <a:xfrm>
            <a:off x="8960501" y="3386338"/>
            <a:ext cx="2496312" cy="2724912"/>
          </a:xfrm>
          <a:prstGeom prst="bracePair">
            <a:avLst/>
          </a:prstGeom>
          <a:ln w="76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698147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8" name="Rectangle 7"/>
          <p:cNvSpPr/>
          <p:nvPr/>
        </p:nvSpPr>
        <p:spPr>
          <a:xfrm rot="4796772">
            <a:off x="8065917" y="194415"/>
            <a:ext cx="1090902" cy="2755098"/>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Arial Black" panose="020B0A04020102020204" pitchFamily="34" charset="0"/>
              </a:rPr>
              <a:t>EU, China </a:t>
            </a:r>
          </a:p>
          <a:p>
            <a:pPr algn="ctr"/>
            <a:r>
              <a:rPr lang="en-US" sz="3200" dirty="0" smtClean="0">
                <a:latin typeface="Arial Black" panose="020B0A04020102020204" pitchFamily="34" charset="0"/>
              </a:rPr>
              <a:t>growth▼</a:t>
            </a:r>
            <a:endParaRPr lang="en-US" sz="3200" dirty="0">
              <a:latin typeface="Arial Black" panose="020B0A04020102020204" pitchFamily="34" charset="0"/>
            </a:endParaRPr>
          </a:p>
        </p:txBody>
      </p:sp>
      <p:sp>
        <p:nvSpPr>
          <p:cNvPr id="9" name="Rectangle 8"/>
          <p:cNvSpPr/>
          <p:nvPr/>
        </p:nvSpPr>
        <p:spPr>
          <a:xfrm rot="4796772">
            <a:off x="7166946" y="2004047"/>
            <a:ext cx="1898983" cy="4555046"/>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Arial Black" panose="020B0A04020102020204" pitchFamily="34" charset="0"/>
              </a:rPr>
              <a:t>OPEC Oligopoly ▼</a:t>
            </a:r>
          </a:p>
          <a:p>
            <a:pPr algn="ctr"/>
            <a:r>
              <a:rPr lang="en-US" sz="3200" dirty="0" smtClean="0">
                <a:latin typeface="Arial Black" panose="020B0A04020102020204" pitchFamily="34" charset="0"/>
              </a:rPr>
              <a:t>Saudi did not cut production</a:t>
            </a:r>
            <a:endParaRPr lang="en-US" sz="3200" dirty="0">
              <a:latin typeface="Arial Black" panose="020B0A04020102020204" pitchFamily="34" charset="0"/>
            </a:endParaRPr>
          </a:p>
        </p:txBody>
      </p:sp>
      <p:sp>
        <p:nvSpPr>
          <p:cNvPr id="10" name="Rectangle 9"/>
          <p:cNvSpPr/>
          <p:nvPr/>
        </p:nvSpPr>
        <p:spPr>
          <a:xfrm rot="4796772">
            <a:off x="1742984" y="1383805"/>
            <a:ext cx="886370" cy="3610114"/>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Arial Black" panose="020B0A04020102020204" pitchFamily="34" charset="0"/>
              </a:rPr>
              <a:t>US: Shale Gas, Oil ▲</a:t>
            </a:r>
            <a:endParaRPr lang="en-US" sz="3200" dirty="0">
              <a:latin typeface="Arial Black" panose="020B0A04020102020204" pitchFamily="34" charset="0"/>
            </a:endParaRPr>
          </a:p>
        </p:txBody>
      </p:sp>
      <p:sp>
        <p:nvSpPr>
          <p:cNvPr id="2" name="Title 1"/>
          <p:cNvSpPr>
            <a:spLocks noGrp="1"/>
          </p:cNvSpPr>
          <p:nvPr>
            <p:ph type="title"/>
          </p:nvPr>
        </p:nvSpPr>
        <p:spPr/>
        <p:txBody>
          <a:bodyPr>
            <a:normAutofit fontScale="90000"/>
          </a:bodyPr>
          <a:lstStyle/>
          <a:p>
            <a:r>
              <a:rPr lang="en-US" dirty="0" smtClean="0"/>
              <a:t>Oil expected ~60-65$ in 2015-16.</a:t>
            </a:r>
            <a:endParaRPr lang="en-US" dirty="0"/>
          </a:p>
        </p:txBody>
      </p:sp>
    </p:spTree>
    <p:extLst>
      <p:ext uri="{BB962C8B-B14F-4D97-AF65-F5344CB8AC3E}">
        <p14:creationId xmlns:p14="http://schemas.microsoft.com/office/powerpoint/2010/main" val="51136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a:bodyPr>
          <a:lstStyle/>
          <a:p>
            <a:r>
              <a:rPr lang="en-US" sz="3600" dirty="0" smtClean="0"/>
              <a:t>Lack of fin. Inclusion + black money park = Gold craze</a:t>
            </a:r>
            <a:endParaRPr lang="en-US" sz="3600" dirty="0"/>
          </a:p>
        </p:txBody>
      </p:sp>
      <p:pic>
        <p:nvPicPr>
          <p:cNvPr id="9" name="Content Placeholder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547" y="2306098"/>
            <a:ext cx="2438400" cy="2438400"/>
          </a:xfrm>
          <a:prstGeom prst="rect">
            <a:avLst/>
          </a:prstGeom>
        </p:spPr>
      </p:pic>
    </p:spTree>
    <p:extLst>
      <p:ext uri="{BB962C8B-B14F-4D97-AF65-F5344CB8AC3E}">
        <p14:creationId xmlns:p14="http://schemas.microsoft.com/office/powerpoint/2010/main" val="13939910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203531" y="3074194"/>
            <a:ext cx="2438400" cy="2438400"/>
          </a:xfrm>
        </p:spPr>
      </p:pic>
      <p:sp>
        <p:nvSpPr>
          <p:cNvPr id="3" name="Content Placeholder 2"/>
          <p:cNvSpPr>
            <a:spLocks noGrp="1"/>
          </p:cNvSpPr>
          <p:nvPr>
            <p:ph idx="1"/>
          </p:nvPr>
        </p:nvSpPr>
        <p:spPr/>
        <p:txBody>
          <a:bodyPr>
            <a:normAutofit/>
          </a:bodyPr>
          <a:lstStyle/>
          <a:p>
            <a:r>
              <a:rPr lang="en-US" dirty="0" smtClean="0"/>
              <a:t>Largest Gold importers (1) China (2) India.</a:t>
            </a:r>
          </a:p>
          <a:p>
            <a:r>
              <a:rPr lang="en-US" dirty="0" smtClean="0"/>
              <a:t>custom duty on gold import increased from 2% to 10%.</a:t>
            </a:r>
          </a:p>
          <a:p>
            <a:r>
              <a:rPr lang="en-US" dirty="0" smtClean="0"/>
              <a:t>But, NRIs shifted purchasing gold from Dubai, Singapore+ Smuggling.</a:t>
            </a:r>
          </a:p>
        </p:txBody>
      </p:sp>
      <p:sp>
        <p:nvSpPr>
          <p:cNvPr id="4" name="Title 3"/>
          <p:cNvSpPr>
            <a:spLocks noGrp="1"/>
          </p:cNvSpPr>
          <p:nvPr>
            <p:ph type="title"/>
          </p:nvPr>
        </p:nvSpPr>
        <p:spPr/>
        <p:txBody>
          <a:bodyPr/>
          <a:lstStyle/>
          <a:p>
            <a:r>
              <a:rPr lang="en-US" dirty="0" smtClean="0"/>
              <a:t>How to reduce consumption</a:t>
            </a:r>
            <a:endParaRPr lang="en-US" dirty="0"/>
          </a:p>
        </p:txBody>
      </p:sp>
      <p:sp>
        <p:nvSpPr>
          <p:cNvPr id="5" name="Text Placeholder 4"/>
          <p:cNvSpPr>
            <a:spLocks noGrp="1"/>
          </p:cNvSpPr>
          <p:nvPr>
            <p:ph type="body" sz="quarter" idx="13"/>
          </p:nvPr>
        </p:nvSpPr>
        <p:spPr/>
        <p:txBody>
          <a:bodyPr/>
          <a:lstStyle/>
          <a:p>
            <a:r>
              <a:rPr lang="en-US" dirty="0" smtClean="0"/>
              <a:t>Gold</a:t>
            </a:r>
            <a:endParaRPr lang="en-US" dirty="0"/>
          </a:p>
        </p:txBody>
      </p:sp>
    </p:spTree>
    <p:extLst>
      <p:ext uri="{BB962C8B-B14F-4D97-AF65-F5344CB8AC3E}">
        <p14:creationId xmlns:p14="http://schemas.microsoft.com/office/powerpoint/2010/main" val="4208221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203531" y="3074194"/>
            <a:ext cx="2438400" cy="2438400"/>
          </a:xfrm>
        </p:spPr>
      </p:pic>
      <p:sp>
        <p:nvSpPr>
          <p:cNvPr id="3" name="Content Placeholder 2"/>
          <p:cNvSpPr>
            <a:spLocks noGrp="1"/>
          </p:cNvSpPr>
          <p:nvPr>
            <p:ph idx="1"/>
          </p:nvPr>
        </p:nvSpPr>
        <p:spPr/>
        <p:txBody>
          <a:bodyPr>
            <a:normAutofit/>
          </a:bodyPr>
          <a:lstStyle/>
          <a:p>
            <a:r>
              <a:rPr lang="en-US" dirty="0"/>
              <a:t>2013: 80:20 rule. 20% of gold must be re-exported (e.g. by jewelry making)</a:t>
            </a:r>
          </a:p>
          <a:p>
            <a:r>
              <a:rPr lang="en-US" dirty="0"/>
              <a:t>Inflation indexed bonds (positive real interest rate). </a:t>
            </a:r>
          </a:p>
          <a:p>
            <a:r>
              <a:rPr lang="en-US" dirty="0"/>
              <a:t>End result: 750 </a:t>
            </a:r>
            <a:r>
              <a:rPr lang="en-US" dirty="0" err="1"/>
              <a:t>tonnes</a:t>
            </a:r>
            <a:r>
              <a:rPr lang="en-US" dirty="0"/>
              <a:t> (2013)=&gt;650 </a:t>
            </a:r>
            <a:r>
              <a:rPr lang="en-US" dirty="0" err="1"/>
              <a:t>tonnes</a:t>
            </a:r>
            <a:r>
              <a:rPr lang="en-US" dirty="0"/>
              <a:t> (2014)</a:t>
            </a:r>
          </a:p>
          <a:p>
            <a:r>
              <a:rPr lang="en-US" dirty="0"/>
              <a:t>Nov 2014: 80:20 restriction lifted by RBI</a:t>
            </a:r>
          </a:p>
        </p:txBody>
      </p:sp>
      <p:sp>
        <p:nvSpPr>
          <p:cNvPr id="4" name="Title 3"/>
          <p:cNvSpPr>
            <a:spLocks noGrp="1"/>
          </p:cNvSpPr>
          <p:nvPr>
            <p:ph type="title"/>
          </p:nvPr>
        </p:nvSpPr>
        <p:spPr/>
        <p:txBody>
          <a:bodyPr/>
          <a:lstStyle/>
          <a:p>
            <a:r>
              <a:rPr lang="en-US" dirty="0" smtClean="0"/>
              <a:t>How to reduce consumption</a:t>
            </a:r>
            <a:endParaRPr lang="en-US" dirty="0"/>
          </a:p>
        </p:txBody>
      </p:sp>
      <p:sp>
        <p:nvSpPr>
          <p:cNvPr id="5" name="Text Placeholder 4"/>
          <p:cNvSpPr>
            <a:spLocks noGrp="1"/>
          </p:cNvSpPr>
          <p:nvPr>
            <p:ph type="body" sz="quarter" idx="13"/>
          </p:nvPr>
        </p:nvSpPr>
        <p:spPr/>
        <p:txBody>
          <a:bodyPr/>
          <a:lstStyle/>
          <a:p>
            <a:r>
              <a:rPr lang="en-US" dirty="0" smtClean="0"/>
              <a:t>Gold</a:t>
            </a:r>
            <a:endParaRPr lang="en-US" dirty="0"/>
          </a:p>
        </p:txBody>
      </p:sp>
    </p:spTree>
    <p:extLst>
      <p:ext uri="{BB962C8B-B14F-4D97-AF65-F5344CB8AC3E}">
        <p14:creationId xmlns:p14="http://schemas.microsoft.com/office/powerpoint/2010/main" val="11569187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671963666"/>
              </p:ext>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Purple=budget announced</a:t>
            </a:r>
            <a:endParaRPr lang="en-US" dirty="0"/>
          </a:p>
        </p:txBody>
      </p:sp>
      <p:sp>
        <p:nvSpPr>
          <p:cNvPr id="5" name="Text Placeholder 4"/>
          <p:cNvSpPr>
            <a:spLocks noGrp="1"/>
          </p:cNvSpPr>
          <p:nvPr>
            <p:ph type="body" sz="quarter" idx="13"/>
          </p:nvPr>
        </p:nvSpPr>
        <p:spPr/>
        <p:txBody>
          <a:bodyPr/>
          <a:lstStyle/>
          <a:p>
            <a:r>
              <a:rPr lang="en-US" dirty="0" smtClean="0"/>
              <a:t>Gold</a:t>
            </a:r>
            <a:endParaRPr lang="en-US" dirty="0"/>
          </a:p>
        </p:txBody>
      </p:sp>
      <p:pic>
        <p:nvPicPr>
          <p:cNvPr id="7" name="Content Placeholder 3"/>
          <p:cNvPicPr>
            <a:picLocks noGrp="1" noChangeAspect="1"/>
          </p:cNvPicPr>
          <p:nvPr>
            <p:ph sz="quarter" idx="14"/>
          </p:nvPr>
        </p:nvPicPr>
        <p:blipFill>
          <a:blip r:embed="rId8">
            <a:extLst>
              <a:ext uri="{28A0092B-C50C-407E-A947-70E740481C1C}">
                <a14:useLocalDpi xmlns:a14="http://schemas.microsoft.com/office/drawing/2010/main" val="0"/>
              </a:ext>
            </a:extLst>
          </a:blip>
          <a:stretch>
            <a:fillRect/>
          </a:stretch>
        </p:blipFill>
        <p:spPr>
          <a:xfrm>
            <a:off x="8908256" y="2645569"/>
            <a:ext cx="3028950" cy="3295650"/>
          </a:xfrm>
        </p:spPr>
      </p:pic>
    </p:spTree>
    <p:extLst>
      <p:ext uri="{BB962C8B-B14F-4D97-AF65-F5344CB8AC3E}">
        <p14:creationId xmlns:p14="http://schemas.microsoft.com/office/powerpoint/2010/main" val="33979598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Did not cut custom duty (10%)</a:t>
            </a:r>
          </a:p>
          <a:p>
            <a:r>
              <a:rPr lang="en-US" dirty="0"/>
              <a:t>2</a:t>
            </a:r>
            <a:r>
              <a:rPr lang="en-US" dirty="0" smtClean="0"/>
              <a:t>0k </a:t>
            </a:r>
            <a:r>
              <a:rPr lang="en-US" dirty="0" err="1" smtClean="0"/>
              <a:t>tonnes</a:t>
            </a:r>
            <a:r>
              <a:rPr lang="en-US" dirty="0" smtClean="0"/>
              <a:t> gold already in India</a:t>
            </a:r>
          </a:p>
          <a:p>
            <a:r>
              <a:rPr lang="en-US" dirty="0" smtClean="0"/>
              <a:t>Need to get it traded or monetized</a:t>
            </a:r>
          </a:p>
          <a:p>
            <a:r>
              <a:rPr lang="en-US" dirty="0" smtClean="0"/>
              <a:t>Existing gold deposit, gold loan schemes. =&gt; replace with </a:t>
            </a:r>
            <a:r>
              <a:rPr lang="en-US" dirty="0" smtClean="0">
                <a:solidFill>
                  <a:srgbClr val="FFC000"/>
                </a:solidFill>
              </a:rPr>
              <a:t>Gold monetization scheme.</a:t>
            </a:r>
          </a:p>
          <a:p>
            <a:endParaRPr lang="en-US" dirty="0" smtClean="0"/>
          </a:p>
          <a:p>
            <a:endParaRPr lang="en-US" dirty="0" smtClean="0"/>
          </a:p>
        </p:txBody>
      </p:sp>
      <p:sp>
        <p:nvSpPr>
          <p:cNvPr id="6" name="Title 5"/>
          <p:cNvSpPr>
            <a:spLocks noGrp="1"/>
          </p:cNvSpPr>
          <p:nvPr>
            <p:ph type="title"/>
          </p:nvPr>
        </p:nvSpPr>
        <p:spPr/>
        <p:txBody>
          <a:bodyPr/>
          <a:lstStyle/>
          <a:p>
            <a:r>
              <a:rPr lang="en-US" dirty="0" smtClean="0"/>
              <a:t>Gold measures</a:t>
            </a:r>
            <a:endParaRPr lang="en-US" dirty="0"/>
          </a:p>
        </p:txBody>
      </p:sp>
      <p:sp>
        <p:nvSpPr>
          <p:cNvPr id="8" name="Text Placeholder 7"/>
          <p:cNvSpPr>
            <a:spLocks noGrp="1"/>
          </p:cNvSpPr>
          <p:nvPr>
            <p:ph type="body" sz="quarter" idx="13"/>
          </p:nvPr>
        </p:nvSpPr>
        <p:spPr/>
        <p:txBody>
          <a:bodyPr/>
          <a:lstStyle/>
          <a:p>
            <a:r>
              <a:rPr lang="en-US" dirty="0" smtClean="0"/>
              <a:t>Budget 2015</a:t>
            </a:r>
            <a:endParaRPr lang="en-US"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Tree>
    <p:extLst>
      <p:ext uri="{BB962C8B-B14F-4D97-AF65-F5344CB8AC3E}">
        <p14:creationId xmlns:p14="http://schemas.microsoft.com/office/powerpoint/2010/main" val="603689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Depositor to earn “gold interest”</a:t>
            </a:r>
          </a:p>
          <a:p>
            <a:r>
              <a:rPr lang="en-US" dirty="0" smtClean="0"/>
              <a:t>Jeweler to get gold loan in his account.</a:t>
            </a:r>
          </a:p>
          <a:p>
            <a:r>
              <a:rPr lang="en-US" dirty="0" smtClean="0"/>
              <a:t>Expected to launch in May</a:t>
            </a:r>
          </a:p>
          <a:p>
            <a:endParaRPr lang="en-US" dirty="0" smtClean="0"/>
          </a:p>
        </p:txBody>
      </p:sp>
      <p:sp>
        <p:nvSpPr>
          <p:cNvPr id="6" name="Title 5"/>
          <p:cNvSpPr>
            <a:spLocks noGrp="1"/>
          </p:cNvSpPr>
          <p:nvPr>
            <p:ph type="title"/>
          </p:nvPr>
        </p:nvSpPr>
        <p:spPr/>
        <p:txBody>
          <a:bodyPr/>
          <a:lstStyle/>
          <a:p>
            <a:r>
              <a:rPr lang="en-US" dirty="0" smtClean="0"/>
              <a:t>Gold monetization</a:t>
            </a:r>
            <a:endParaRPr lang="en-US" dirty="0"/>
          </a:p>
        </p:txBody>
      </p:sp>
      <p:sp>
        <p:nvSpPr>
          <p:cNvPr id="8" name="Text Placeholder 7"/>
          <p:cNvSpPr>
            <a:spLocks noGrp="1"/>
          </p:cNvSpPr>
          <p:nvPr>
            <p:ph type="body" sz="quarter" idx="13"/>
          </p:nvPr>
        </p:nvSpPr>
        <p:spPr/>
        <p:txBody>
          <a:bodyPr/>
          <a:lstStyle/>
          <a:p>
            <a:r>
              <a:rPr lang="en-US" dirty="0" smtClean="0"/>
              <a:t>Budget 2015</a:t>
            </a:r>
            <a:endParaRPr lang="en-US"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Tree>
    <p:extLst>
      <p:ext uri="{BB962C8B-B14F-4D97-AF65-F5344CB8AC3E}">
        <p14:creationId xmlns:p14="http://schemas.microsoft.com/office/powerpoint/2010/main" val="10382825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
        <p:nvSpPr>
          <p:cNvPr id="7" name="Content Placeholder 6"/>
          <p:cNvSpPr>
            <a:spLocks noGrp="1"/>
          </p:cNvSpPr>
          <p:nvPr>
            <p:ph idx="1"/>
          </p:nvPr>
        </p:nvSpPr>
        <p:spPr/>
        <p:txBody>
          <a:bodyPr/>
          <a:lstStyle/>
          <a:p>
            <a:r>
              <a:rPr lang="en-US" dirty="0" smtClean="0"/>
              <a:t>Fixed interest rate. (1-1.5%)</a:t>
            </a:r>
          </a:p>
          <a:p>
            <a:r>
              <a:rPr lang="en-US" dirty="0" smtClean="0"/>
              <a:t>Redeem @Face value of gold @maturity.</a:t>
            </a:r>
          </a:p>
          <a:p>
            <a:r>
              <a:rPr lang="en-US" dirty="0" smtClean="0"/>
              <a:t>PAN card must for transaction &gt;1 lakh. (Black money curbed. Counter: very few have PAN cards in rural areas)</a:t>
            </a:r>
          </a:p>
          <a:p>
            <a:endParaRPr lang="en-US" dirty="0" smtClean="0"/>
          </a:p>
        </p:txBody>
      </p:sp>
      <p:sp>
        <p:nvSpPr>
          <p:cNvPr id="6" name="Title 5"/>
          <p:cNvSpPr>
            <a:spLocks noGrp="1"/>
          </p:cNvSpPr>
          <p:nvPr>
            <p:ph type="title"/>
          </p:nvPr>
        </p:nvSpPr>
        <p:spPr/>
        <p:txBody>
          <a:bodyPr/>
          <a:lstStyle/>
          <a:p>
            <a:r>
              <a:rPr lang="en-US" dirty="0" smtClean="0"/>
              <a:t>Sovereign Gold Bond</a:t>
            </a:r>
            <a:endParaRPr lang="en-US" dirty="0"/>
          </a:p>
        </p:txBody>
      </p:sp>
      <p:sp>
        <p:nvSpPr>
          <p:cNvPr id="8" name="Text Placeholder 7"/>
          <p:cNvSpPr>
            <a:spLocks noGrp="1"/>
          </p:cNvSpPr>
          <p:nvPr>
            <p:ph type="body" sz="quarter" idx="13"/>
          </p:nvPr>
        </p:nvSpPr>
        <p:spPr/>
        <p:txBody>
          <a:bodyPr/>
          <a:lstStyle/>
          <a:p>
            <a:r>
              <a:rPr lang="en-US" smtClean="0"/>
              <a:t>Budget 2015</a:t>
            </a:r>
            <a:endParaRPr lang="en-US" dirty="0"/>
          </a:p>
        </p:txBody>
      </p:sp>
    </p:spTree>
    <p:extLst>
      <p:ext uri="{BB962C8B-B14F-4D97-AF65-F5344CB8AC3E}">
        <p14:creationId xmlns:p14="http://schemas.microsoft.com/office/powerpoint/2010/main" val="1765642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79217" y="250166"/>
            <a:ext cx="5512783" cy="6323162"/>
          </a:xfrm>
          <a:prstGeom prst="rect">
            <a:avLst/>
          </a:prstGeom>
        </p:spPr>
      </p:pic>
      <p:sp>
        <p:nvSpPr>
          <p:cNvPr id="8" name="Frame 7"/>
          <p:cNvSpPr/>
          <p:nvPr/>
        </p:nvSpPr>
        <p:spPr>
          <a:xfrm>
            <a:off x="6789414" y="3212862"/>
            <a:ext cx="2207937" cy="3360466"/>
          </a:xfrm>
          <a:prstGeom prst="frame">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3"/>
          <a:stretch>
            <a:fillRect/>
          </a:stretch>
        </p:blipFill>
        <p:spPr>
          <a:xfrm>
            <a:off x="555900" y="83868"/>
            <a:ext cx="5857336" cy="3294752"/>
          </a:xfrm>
          <a:prstGeom prst="rect">
            <a:avLst/>
          </a:prstGeom>
        </p:spPr>
      </p:pic>
      <p:pic>
        <p:nvPicPr>
          <p:cNvPr id="6" name="Picture 5"/>
          <p:cNvPicPr>
            <a:picLocks noChangeAspect="1"/>
          </p:cNvPicPr>
          <p:nvPr/>
        </p:nvPicPr>
        <p:blipFill>
          <a:blip r:embed="rId4"/>
          <a:stretch>
            <a:fillRect/>
          </a:stretch>
        </p:blipFill>
        <p:spPr>
          <a:xfrm>
            <a:off x="436142" y="3411261"/>
            <a:ext cx="6096851" cy="3429479"/>
          </a:xfrm>
          <a:prstGeom prst="rect">
            <a:avLst/>
          </a:prstGeom>
        </p:spPr>
      </p:pic>
    </p:spTree>
    <p:extLst>
      <p:ext uri="{BB962C8B-B14F-4D97-AF65-F5344CB8AC3E}">
        <p14:creationId xmlns:p14="http://schemas.microsoft.com/office/powerpoint/2010/main" val="215635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
        <p:nvSpPr>
          <p:cNvPr id="7" name="Content Placeholder 6"/>
          <p:cNvSpPr>
            <a:spLocks noGrp="1"/>
          </p:cNvSpPr>
          <p:nvPr>
            <p:ph idx="1"/>
          </p:nvPr>
        </p:nvSpPr>
        <p:spPr/>
        <p:txBody>
          <a:bodyPr/>
          <a:lstStyle/>
          <a:p>
            <a:r>
              <a:rPr lang="en-US" dirty="0" smtClean="0"/>
              <a:t>Indian gold coin with Ashok Chakra on its face.</a:t>
            </a:r>
          </a:p>
          <a:p>
            <a:r>
              <a:rPr lang="en-US" dirty="0" smtClean="0"/>
              <a:t>▼ imported Gold coins</a:t>
            </a:r>
          </a:p>
          <a:p>
            <a:r>
              <a:rPr lang="en-US" dirty="0" smtClean="0"/>
              <a:t>Recycle Indian gold.</a:t>
            </a:r>
          </a:p>
          <a:p>
            <a:r>
              <a:rPr lang="en-US" dirty="0" smtClean="0"/>
              <a:t>Standard quality</a:t>
            </a:r>
            <a:endParaRPr lang="en-US" dirty="0"/>
          </a:p>
        </p:txBody>
      </p:sp>
      <p:sp>
        <p:nvSpPr>
          <p:cNvPr id="6" name="Title 5"/>
          <p:cNvSpPr>
            <a:spLocks noGrp="1"/>
          </p:cNvSpPr>
          <p:nvPr>
            <p:ph type="title"/>
          </p:nvPr>
        </p:nvSpPr>
        <p:spPr/>
        <p:txBody>
          <a:bodyPr/>
          <a:lstStyle/>
          <a:p>
            <a:r>
              <a:rPr lang="en-US" dirty="0" smtClean="0"/>
              <a:t>Gold coin</a:t>
            </a:r>
            <a:endParaRPr lang="en-US" dirty="0"/>
          </a:p>
        </p:txBody>
      </p:sp>
      <p:sp>
        <p:nvSpPr>
          <p:cNvPr id="8" name="Text Placeholder 7"/>
          <p:cNvSpPr>
            <a:spLocks noGrp="1"/>
          </p:cNvSpPr>
          <p:nvPr>
            <p:ph type="body" sz="quarter" idx="13"/>
          </p:nvPr>
        </p:nvSpPr>
        <p:spPr/>
        <p:txBody>
          <a:bodyPr/>
          <a:lstStyle/>
          <a:p>
            <a:r>
              <a:rPr lang="en-US" smtClean="0"/>
              <a:t>Budget 2015</a:t>
            </a:r>
            <a:endParaRPr lang="en-US" dirty="0"/>
          </a:p>
        </p:txBody>
      </p:sp>
    </p:spTree>
    <p:extLst>
      <p:ext uri="{BB962C8B-B14F-4D97-AF65-F5344CB8AC3E}">
        <p14:creationId xmlns:p14="http://schemas.microsoft.com/office/powerpoint/2010/main" val="2435214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203531" y="3074194"/>
            <a:ext cx="2438400" cy="2438400"/>
          </a:xfrm>
        </p:spPr>
      </p:pic>
      <p:graphicFrame>
        <p:nvGraphicFramePr>
          <p:cNvPr id="2" name="Content Placeholder 1"/>
          <p:cNvGraphicFramePr>
            <a:graphicFrameLocks noGrp="1"/>
          </p:cNvGraphicFramePr>
          <p:nvPr>
            <p:ph idx="1"/>
            <p:extLst>
              <p:ext uri="{D42A27DB-BD31-4B8C-83A1-F6EECF244321}">
                <p14:modId xmlns:p14="http://schemas.microsoft.com/office/powerpoint/2010/main" val="1238383596"/>
              </p:ext>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smtClean="0"/>
              <a:t>Purple=new</a:t>
            </a:r>
            <a:endParaRPr lang="en-US" dirty="0"/>
          </a:p>
        </p:txBody>
      </p:sp>
      <p:sp>
        <p:nvSpPr>
          <p:cNvPr id="5" name="Text Placeholder 4"/>
          <p:cNvSpPr>
            <a:spLocks noGrp="1"/>
          </p:cNvSpPr>
          <p:nvPr>
            <p:ph type="body" sz="quarter" idx="13"/>
          </p:nvPr>
        </p:nvSpPr>
        <p:spPr/>
        <p:txBody>
          <a:bodyPr/>
          <a:lstStyle/>
          <a:p>
            <a:r>
              <a:rPr lang="en-US" dirty="0" smtClean="0"/>
              <a:t>Gold</a:t>
            </a:r>
            <a:endParaRPr lang="en-US" dirty="0"/>
          </a:p>
        </p:txBody>
      </p:sp>
    </p:spTree>
    <p:extLst>
      <p:ext uri="{BB962C8B-B14F-4D97-AF65-F5344CB8AC3E}">
        <p14:creationId xmlns:p14="http://schemas.microsoft.com/office/powerpoint/2010/main" val="22778798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on Indian Economy</a:t>
            </a:r>
            <a:endParaRPr lang="en-US" dirty="0"/>
          </a:p>
        </p:txBody>
      </p:sp>
      <p:sp>
        <p:nvSpPr>
          <p:cNvPr id="3" name="Content Placeholder 2"/>
          <p:cNvSpPr>
            <a:spLocks noGrp="1"/>
          </p:cNvSpPr>
          <p:nvPr>
            <p:ph idx="1"/>
          </p:nvPr>
        </p:nvSpPr>
        <p:spPr/>
        <p:txBody>
          <a:bodyPr/>
          <a:lstStyle/>
          <a:p>
            <a:r>
              <a:rPr lang="en-US" dirty="0"/>
              <a:t>Oil = 33% of import </a:t>
            </a:r>
            <a:r>
              <a:rPr lang="en-US" dirty="0" smtClean="0"/>
              <a:t>bill</a:t>
            </a:r>
          </a:p>
          <a:p>
            <a:r>
              <a:rPr lang="en-US" dirty="0" smtClean="0"/>
              <a:t>Oil + gold = 45% of import bill.</a:t>
            </a:r>
            <a:endParaRPr lang="en-US" dirty="0"/>
          </a:p>
          <a:p>
            <a:r>
              <a:rPr lang="en-US" dirty="0" smtClean="0"/>
              <a:t>$1 /barrel = $0.9 Billion import bill.</a:t>
            </a:r>
          </a:p>
          <a:p>
            <a:r>
              <a:rPr lang="en-US" dirty="0" smtClean="0"/>
              <a:t>Overall, $9.5 billion less burden on Current Account (2014-15)</a:t>
            </a:r>
          </a:p>
          <a:p>
            <a:r>
              <a:rPr lang="en-US" dirty="0" smtClean="0"/>
              <a:t>Same way $10 per Oz Gold =&gt; $130 million less</a:t>
            </a:r>
          </a:p>
          <a:p>
            <a:r>
              <a:rPr lang="en-US" dirty="0" smtClean="0"/>
              <a:t>So, CAD, inflation both moderated</a:t>
            </a:r>
            <a:endParaRPr lang="en-US" dirty="0"/>
          </a:p>
        </p:txBody>
      </p:sp>
      <p:sp>
        <p:nvSpPr>
          <p:cNvPr id="4" name="Text Placeholder 3"/>
          <p:cNvSpPr>
            <a:spLocks noGrp="1"/>
          </p:cNvSpPr>
          <p:nvPr>
            <p:ph type="body" sz="quarter" idx="13"/>
          </p:nvPr>
        </p:nvSpPr>
        <p:spPr/>
        <p:txBody>
          <a:bodyPr/>
          <a:lstStyle/>
          <a:p>
            <a:r>
              <a:rPr lang="en-US" dirty="0" smtClean="0"/>
              <a:t>Oil</a:t>
            </a:r>
            <a:endParaRPr lang="en-US" dirty="0"/>
          </a:p>
        </p:txBody>
      </p:sp>
      <p:pic>
        <p:nvPicPr>
          <p:cNvPr id="6"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93981" y="2864644"/>
            <a:ext cx="2857500" cy="2857500"/>
          </a:xfrm>
        </p:spPr>
      </p:pic>
    </p:spTree>
    <p:extLst>
      <p:ext uri="{BB962C8B-B14F-4D97-AF65-F5344CB8AC3E}">
        <p14:creationId xmlns:p14="http://schemas.microsoft.com/office/powerpoint/2010/main" val="23190674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3">
                <a:tint val="45000"/>
                <a:satMod val="400000"/>
              </a:schemeClr>
            </a:duotone>
          </a:blip>
          <a:stretch>
            <a:fillRect/>
          </a:stretch>
        </p:blipFill>
        <p:spPr>
          <a:xfrm>
            <a:off x="6896634" y="124082"/>
            <a:ext cx="5296217" cy="3304439"/>
          </a:xfrm>
          <a:prstGeom prst="rect">
            <a:avLst/>
          </a:prstGeom>
        </p:spPr>
      </p:pic>
      <p:pic>
        <p:nvPicPr>
          <p:cNvPr id="5" name="Picture 4"/>
          <p:cNvPicPr>
            <a:picLocks noChangeAspect="1"/>
          </p:cNvPicPr>
          <p:nvPr/>
        </p:nvPicPr>
        <p:blipFill>
          <a:blip r:embed="rId3">
            <a:duotone>
              <a:prstClr val="black"/>
              <a:schemeClr val="accent3">
                <a:tint val="45000"/>
                <a:satMod val="400000"/>
              </a:schemeClr>
            </a:duotone>
          </a:blip>
          <a:stretch>
            <a:fillRect/>
          </a:stretch>
        </p:blipFill>
        <p:spPr>
          <a:xfrm>
            <a:off x="6096000" y="3428521"/>
            <a:ext cx="6096851" cy="3429479"/>
          </a:xfrm>
          <a:prstGeom prst="rect">
            <a:avLst/>
          </a:prstGeom>
        </p:spPr>
      </p:pic>
      <p:pic>
        <p:nvPicPr>
          <p:cNvPr id="4" name="Content Placeholder 8"/>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40189" y="1589643"/>
            <a:ext cx="3497883" cy="4778154"/>
          </a:xfrm>
          <a:prstGeom prst="rect">
            <a:avLst/>
          </a:prstGeom>
        </p:spPr>
      </p:pic>
      <p:graphicFrame>
        <p:nvGraphicFramePr>
          <p:cNvPr id="10" name="Content Placeholder 9"/>
          <p:cNvGraphicFramePr>
            <a:graphicFrameLocks noGrp="1"/>
          </p:cNvGraphicFramePr>
          <p:nvPr>
            <p:ph idx="1"/>
            <p:extLst/>
          </p:nvPr>
        </p:nvGraphicFramePr>
        <p:xfrm>
          <a:off x="987552" y="914400"/>
          <a:ext cx="9281160" cy="58338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itle 7"/>
          <p:cNvSpPr>
            <a:spLocks noGrp="1"/>
          </p:cNvSpPr>
          <p:nvPr>
            <p:ph type="title"/>
          </p:nvPr>
        </p:nvSpPr>
        <p:spPr/>
        <p:txBody>
          <a:bodyPr>
            <a:normAutofit fontScale="90000"/>
          </a:bodyPr>
          <a:lstStyle/>
          <a:p>
            <a:r>
              <a:rPr lang="en-US" dirty="0" smtClean="0"/>
              <a:t>Inflation angles</a:t>
            </a:r>
            <a:endParaRPr lang="en-US" dirty="0"/>
          </a:p>
        </p:txBody>
      </p:sp>
    </p:spTree>
    <p:extLst>
      <p:ext uri="{BB962C8B-B14F-4D97-AF65-F5344CB8AC3E}">
        <p14:creationId xmlns:p14="http://schemas.microsoft.com/office/powerpoint/2010/main" val="33798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472" y="93848"/>
            <a:ext cx="11006328" cy="701675"/>
          </a:xfrm>
        </p:spPr>
        <p:txBody>
          <a:bodyPr>
            <a:normAutofit fontScale="90000"/>
          </a:bodyPr>
          <a:lstStyle/>
          <a:p>
            <a:r>
              <a:rPr lang="en-US" dirty="0" smtClean="0"/>
              <a:t>Next topic: ranking- import, export top items</a:t>
            </a:r>
            <a:endParaRPr lang="en-US" dirty="0"/>
          </a:p>
        </p:txBody>
      </p:sp>
      <p:pic>
        <p:nvPicPr>
          <p:cNvPr id="3" name="Picture 2"/>
          <p:cNvPicPr>
            <a:picLocks noChangeAspect="1"/>
          </p:cNvPicPr>
          <p:nvPr/>
        </p:nvPicPr>
        <p:blipFill>
          <a:blip r:embed="rId2"/>
          <a:stretch>
            <a:fillRect/>
          </a:stretch>
        </p:blipFill>
        <p:spPr>
          <a:xfrm>
            <a:off x="38338" y="953336"/>
            <a:ext cx="12117086" cy="5904664"/>
          </a:xfrm>
          <a:prstGeom prst="rect">
            <a:avLst/>
          </a:prstGeom>
        </p:spPr>
      </p:pic>
      <p:sp>
        <p:nvSpPr>
          <p:cNvPr id="5" name="Double Brace 4"/>
          <p:cNvSpPr/>
          <p:nvPr/>
        </p:nvSpPr>
        <p:spPr>
          <a:xfrm>
            <a:off x="38338" y="2889504"/>
            <a:ext cx="3280934" cy="2944368"/>
          </a:xfrm>
          <a:prstGeom prst="bracePair">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57481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Top Exports (2014-15): Goods</a:t>
            </a:r>
            <a:endParaRPr lang="en-US" dirty="0"/>
          </a:p>
        </p:txBody>
      </p:sp>
      <p:pic>
        <p:nvPicPr>
          <p:cNvPr id="5" name="Picture 4" descr="http://etc-mysitemyway.s3.amazonaws.com/icons/legacy-previews/icons/matte-blue-and-white-square-icons-business/116951-matte-blue-and-white-square-icon-business-gaspum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650" y="615762"/>
            <a:ext cx="1998556" cy="19985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8226" y="1161532"/>
            <a:ext cx="2438400" cy="2438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790" y="2135123"/>
            <a:ext cx="1947672" cy="194767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417" y="2948757"/>
            <a:ext cx="2724912" cy="2724912"/>
          </a:xfrm>
          <a:prstGeom prst="rect">
            <a:avLst/>
          </a:prstGeom>
        </p:spPr>
      </p:pic>
      <p:pic>
        <p:nvPicPr>
          <p:cNvPr id="10" name="Picture 9"/>
          <p:cNvPicPr>
            <a:picLocks noChangeAspect="1"/>
          </p:cNvPicPr>
          <p:nvPr/>
        </p:nvPicPr>
        <p:blipFill>
          <a:blip r:embed="rId7"/>
          <a:stretch>
            <a:fillRect/>
          </a:stretch>
        </p:blipFill>
        <p:spPr>
          <a:xfrm>
            <a:off x="4854177" y="2501661"/>
            <a:ext cx="1970481" cy="27304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1935" y="3833688"/>
            <a:ext cx="2542473" cy="2789270"/>
          </a:xfrm>
          <a:prstGeom prst="rect">
            <a:avLst/>
          </a:prstGeom>
        </p:spPr>
      </p:pic>
      <p:sp>
        <p:nvSpPr>
          <p:cNvPr id="16" name="Down Arrow Callout 15"/>
          <p:cNvSpPr/>
          <p:nvPr/>
        </p:nvSpPr>
        <p:spPr>
          <a:xfrm>
            <a:off x="8890009" y="3295211"/>
            <a:ext cx="1755021" cy="889998"/>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Machinery</a:t>
            </a:r>
            <a:endParaRPr lang="en-US" sz="2800" dirty="0">
              <a:latin typeface="Franklin Gothic Medium Cond" panose="020B0606030402020204" pitchFamily="34" charset="0"/>
            </a:endParaRPr>
          </a:p>
        </p:txBody>
      </p:sp>
      <p:sp>
        <p:nvSpPr>
          <p:cNvPr id="18" name="Rectangle 17"/>
          <p:cNvSpPr/>
          <p:nvPr/>
        </p:nvSpPr>
        <p:spPr>
          <a:xfrm>
            <a:off x="7280695" y="823336"/>
            <a:ext cx="3981417" cy="1796515"/>
          </a:xfrm>
          <a:prstGeom prst="rect">
            <a:avLst/>
          </a:prstGeom>
          <a:solidFill>
            <a:srgbClr val="0070C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atin typeface="Franklin Gothic Medium Cond" panose="020B0606030402020204" pitchFamily="34" charset="0"/>
              </a:rPr>
              <a:t>Overall mfg. Goods </a:t>
            </a:r>
            <a:br>
              <a:rPr lang="en-US" sz="2800" dirty="0" smtClean="0">
                <a:latin typeface="Franklin Gothic Medium Cond" panose="020B0606030402020204" pitchFamily="34" charset="0"/>
              </a:rPr>
            </a:br>
            <a:r>
              <a:rPr lang="en-US" sz="2800" dirty="0" smtClean="0">
                <a:latin typeface="Franklin Gothic Medium Cond" panose="020B0606030402020204" pitchFamily="34" charset="0"/>
              </a:rPr>
              <a:t>= 63% of export</a:t>
            </a:r>
          </a:p>
          <a:p>
            <a:r>
              <a:rPr lang="en-US" sz="2800" dirty="0" smtClean="0">
                <a:latin typeface="Franklin Gothic Medium Cond" panose="020B0606030402020204" pitchFamily="34" charset="0"/>
              </a:rPr>
              <a:t>Export: GDP = 42%</a:t>
            </a:r>
          </a:p>
          <a:p>
            <a:r>
              <a:rPr lang="en-US" sz="2800" dirty="0" smtClean="0">
                <a:latin typeface="Franklin Gothic Medium Cond" panose="020B0606030402020204" pitchFamily="34" charset="0"/>
              </a:rPr>
              <a:t>India 19</a:t>
            </a:r>
            <a:r>
              <a:rPr lang="en-US" sz="2800" baseline="30000" dirty="0" smtClean="0">
                <a:latin typeface="Franklin Gothic Medium Cond" panose="020B0606030402020204" pitchFamily="34" charset="0"/>
              </a:rPr>
              <a:t>th</a:t>
            </a:r>
            <a:r>
              <a:rPr lang="en-US" sz="2800" dirty="0" smtClean="0">
                <a:latin typeface="Franklin Gothic Medium Cond" panose="020B0606030402020204" pitchFamily="34" charset="0"/>
              </a:rPr>
              <a:t> Largest exporter</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297654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 Export Services (2013-14)</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66" y="795523"/>
            <a:ext cx="2221391" cy="15849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922" y="1497198"/>
            <a:ext cx="2229413" cy="22294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1178" y="2793702"/>
            <a:ext cx="1869056" cy="186905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3899" y="3646461"/>
            <a:ext cx="2308984" cy="187687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7416" y="4253317"/>
            <a:ext cx="2909767" cy="158824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03702" y="4968815"/>
            <a:ext cx="1481031" cy="1745501"/>
          </a:xfrm>
          <a:prstGeom prst="rect">
            <a:avLst/>
          </a:prstGeom>
        </p:spPr>
      </p:pic>
      <p:sp>
        <p:nvSpPr>
          <p:cNvPr id="10" name="Down Arrow Callout 9"/>
          <p:cNvSpPr/>
          <p:nvPr/>
        </p:nvSpPr>
        <p:spPr>
          <a:xfrm>
            <a:off x="2086172" y="1023605"/>
            <a:ext cx="1540212" cy="889998"/>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Biz.</a:t>
            </a:r>
            <a:endParaRPr lang="en-US" sz="2800" dirty="0">
              <a:latin typeface="Franklin Gothic Medium Cond" panose="020B0606030402020204" pitchFamily="34" charset="0"/>
            </a:endParaRPr>
          </a:p>
        </p:txBody>
      </p:sp>
      <p:sp>
        <p:nvSpPr>
          <p:cNvPr id="11" name="Down Arrow Callout 10"/>
          <p:cNvSpPr/>
          <p:nvPr/>
        </p:nvSpPr>
        <p:spPr>
          <a:xfrm>
            <a:off x="3895600" y="2079421"/>
            <a:ext cx="1540212" cy="889998"/>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Travel</a:t>
            </a:r>
            <a:endParaRPr lang="en-US" sz="2800" dirty="0">
              <a:latin typeface="Franklin Gothic Medium Cond" panose="020B0606030402020204" pitchFamily="34" charset="0"/>
            </a:endParaRPr>
          </a:p>
        </p:txBody>
      </p:sp>
      <p:sp>
        <p:nvSpPr>
          <p:cNvPr id="12" name="Down Arrow Callout 11"/>
          <p:cNvSpPr/>
          <p:nvPr/>
        </p:nvSpPr>
        <p:spPr>
          <a:xfrm>
            <a:off x="5856452" y="2726392"/>
            <a:ext cx="1540212" cy="889998"/>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Travel</a:t>
            </a:r>
            <a:endParaRPr lang="en-US" sz="2800" dirty="0">
              <a:latin typeface="Franklin Gothic Medium Cond" panose="020B0606030402020204" pitchFamily="34" charset="0"/>
            </a:endParaRPr>
          </a:p>
        </p:txBody>
      </p:sp>
      <p:sp>
        <p:nvSpPr>
          <p:cNvPr id="13" name="Down Arrow Callout 12"/>
          <p:cNvSpPr/>
          <p:nvPr/>
        </p:nvSpPr>
        <p:spPr>
          <a:xfrm>
            <a:off x="5847204" y="2726392"/>
            <a:ext cx="1540212" cy="889998"/>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transport</a:t>
            </a:r>
            <a:endParaRPr lang="en-US" sz="2800" dirty="0">
              <a:latin typeface="Franklin Gothic Medium Cond" panose="020B0606030402020204" pitchFamily="34" charset="0"/>
            </a:endParaRPr>
          </a:p>
        </p:txBody>
      </p:sp>
      <p:sp>
        <p:nvSpPr>
          <p:cNvPr id="14" name="Down Arrow Callout 13"/>
          <p:cNvSpPr/>
          <p:nvPr/>
        </p:nvSpPr>
        <p:spPr>
          <a:xfrm>
            <a:off x="7725391" y="2793702"/>
            <a:ext cx="2479657" cy="1459615"/>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Finance, pension, insurance</a:t>
            </a:r>
            <a:endParaRPr lang="en-US" sz="2800" dirty="0">
              <a:latin typeface="Franklin Gothic Medium Cond" panose="020B0606030402020204" pitchFamily="34" charset="0"/>
            </a:endParaRPr>
          </a:p>
        </p:txBody>
      </p:sp>
      <p:sp>
        <p:nvSpPr>
          <p:cNvPr id="15" name="Down Arrow Callout 14"/>
          <p:cNvSpPr/>
          <p:nvPr/>
        </p:nvSpPr>
        <p:spPr>
          <a:xfrm>
            <a:off x="10211567" y="4245185"/>
            <a:ext cx="1449207" cy="794123"/>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Telecom</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3611361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 Imports: Goods (2014-15)</a:t>
            </a:r>
            <a:endParaRPr lang="en-US" dirty="0"/>
          </a:p>
        </p:txBody>
      </p:sp>
      <p:pic>
        <p:nvPicPr>
          <p:cNvPr id="3" name="Picture 2" descr="http://etc-mysitemyway.s3.amazonaws.com/icons/legacy-previews/icons/matte-blue-and-white-square-icons-business/116951-matte-blue-and-white-square-icon-business-gaspum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301" y="1159226"/>
            <a:ext cx="1998556" cy="19985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899" y="795523"/>
            <a:ext cx="3250794" cy="32507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556" y="1916964"/>
            <a:ext cx="3340608" cy="334060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606" y="3250838"/>
            <a:ext cx="2612140" cy="261214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4973" y="3463795"/>
            <a:ext cx="2724912" cy="2724912"/>
          </a:xfrm>
          <a:prstGeom prst="rect">
            <a:avLst/>
          </a:prstGeom>
        </p:spPr>
      </p:pic>
      <p:sp>
        <p:nvSpPr>
          <p:cNvPr id="8" name="Down Arrow Callout 7"/>
          <p:cNvSpPr/>
          <p:nvPr/>
        </p:nvSpPr>
        <p:spPr>
          <a:xfrm>
            <a:off x="59724" y="396815"/>
            <a:ext cx="3068572" cy="1287974"/>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Fuel (</a:t>
            </a:r>
            <a:r>
              <a:rPr lang="en-US" sz="2800" dirty="0" err="1" smtClean="0">
                <a:latin typeface="Franklin Gothic Medium Cond" panose="020B0606030402020204" pitchFamily="34" charset="0"/>
              </a:rPr>
              <a:t>Petro+Coal</a:t>
            </a:r>
            <a:r>
              <a:rPr lang="en-US" sz="2800" dirty="0" smtClean="0">
                <a:latin typeface="Franklin Gothic Medium Cond" panose="020B0606030402020204" pitchFamily="34" charset="0"/>
              </a:rPr>
              <a:t>)</a:t>
            </a:r>
          </a:p>
          <a:p>
            <a:pPr algn="ctr"/>
            <a:r>
              <a:rPr lang="en-US" sz="2800" dirty="0" smtClean="0">
                <a:latin typeface="Franklin Gothic Medium Cond" panose="020B0606030402020204" pitchFamily="34" charset="0"/>
              </a:rPr>
              <a:t>&gt;35% of total import</a:t>
            </a:r>
            <a:endParaRPr lang="en-US" sz="2800" dirty="0">
              <a:latin typeface="Franklin Gothic Medium Cond" panose="020B0606030402020204" pitchFamily="34"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5400" y="4556908"/>
            <a:ext cx="2438400" cy="2438400"/>
          </a:xfrm>
          <a:prstGeom prst="rect">
            <a:avLst/>
          </a:prstGeom>
        </p:spPr>
      </p:pic>
      <p:sp>
        <p:nvSpPr>
          <p:cNvPr id="10" name="Down Arrow Callout 9"/>
          <p:cNvSpPr/>
          <p:nvPr/>
        </p:nvSpPr>
        <p:spPr>
          <a:xfrm>
            <a:off x="4571471" y="1684398"/>
            <a:ext cx="2088121" cy="889998"/>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Gold &amp; silver</a:t>
            </a:r>
            <a:endParaRPr lang="en-US" sz="2800" dirty="0">
              <a:latin typeface="Franklin Gothic Medium Cond" panose="020B0606030402020204" pitchFamily="34" charset="0"/>
            </a:endParaRPr>
          </a:p>
        </p:txBody>
      </p:sp>
      <p:sp>
        <p:nvSpPr>
          <p:cNvPr id="11" name="Down Arrow Callout 10"/>
          <p:cNvSpPr/>
          <p:nvPr/>
        </p:nvSpPr>
        <p:spPr>
          <a:xfrm>
            <a:off x="6418061" y="2385370"/>
            <a:ext cx="1644898" cy="1382085"/>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Electronic</a:t>
            </a:r>
          </a:p>
          <a:p>
            <a:pPr algn="ctr"/>
            <a:r>
              <a:rPr lang="en-US" sz="2800" dirty="0" smtClean="0">
                <a:latin typeface="Franklin Gothic Medium Cond" panose="020B0606030402020204" pitchFamily="34" charset="0"/>
              </a:rPr>
              <a:t>Goods</a:t>
            </a:r>
            <a:endParaRPr lang="en-US" sz="2800" dirty="0">
              <a:latin typeface="Franklin Gothic Medium Cond" panose="020B0606030402020204" pitchFamily="34" charset="0"/>
            </a:endParaRPr>
          </a:p>
        </p:txBody>
      </p:sp>
      <p:sp>
        <p:nvSpPr>
          <p:cNvPr id="12" name="Down Arrow Callout 11"/>
          <p:cNvSpPr/>
          <p:nvPr/>
        </p:nvSpPr>
        <p:spPr>
          <a:xfrm>
            <a:off x="9059943" y="3767455"/>
            <a:ext cx="2743192" cy="889998"/>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Pearls &amp; Stones</a:t>
            </a:r>
            <a:endParaRPr lang="en-US" sz="2800" dirty="0">
              <a:latin typeface="Franklin Gothic Medium Cond" panose="020B0606030402020204" pitchFamily="34" charset="0"/>
            </a:endParaRPr>
          </a:p>
        </p:txBody>
      </p:sp>
      <p:sp>
        <p:nvSpPr>
          <p:cNvPr id="13" name="Down Arrow Callout 12"/>
          <p:cNvSpPr/>
          <p:nvPr/>
        </p:nvSpPr>
        <p:spPr>
          <a:xfrm>
            <a:off x="3266780" y="889897"/>
            <a:ext cx="2088121" cy="889998"/>
          </a:xfrm>
          <a:prstGeom prst="downArrowCallout">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Capital Goods</a:t>
            </a:r>
            <a:endParaRPr lang="en-US" sz="2800" dirty="0">
              <a:latin typeface="Franklin Gothic Medium Cond" panose="020B0606030402020204" pitchFamily="34" charset="0"/>
            </a:endParaRPr>
          </a:p>
        </p:txBody>
      </p:sp>
      <p:sp>
        <p:nvSpPr>
          <p:cNvPr id="14" name="Rectangle 13"/>
          <p:cNvSpPr/>
          <p:nvPr/>
        </p:nvSpPr>
        <p:spPr>
          <a:xfrm>
            <a:off x="8576778" y="965286"/>
            <a:ext cx="2564564" cy="967255"/>
          </a:xfrm>
          <a:prstGeom prst="rect">
            <a:avLst/>
          </a:prstGeom>
          <a:solidFill>
            <a:srgbClr val="0070C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India 12</a:t>
            </a:r>
            <a:r>
              <a:rPr lang="en-US" sz="2800" baseline="30000" dirty="0" smtClean="0">
                <a:latin typeface="Franklin Gothic Medium Cond" panose="020B0606030402020204" pitchFamily="34" charset="0"/>
              </a:rPr>
              <a:t>th</a:t>
            </a:r>
            <a:r>
              <a:rPr lang="en-US" sz="2800" dirty="0" smtClean="0">
                <a:latin typeface="Franklin Gothic Medium Cond" panose="020B0606030402020204" pitchFamily="34" charset="0"/>
              </a:rPr>
              <a:t> Largest Importer</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281016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5584" y="0"/>
            <a:ext cx="10981963" cy="6946924"/>
          </a:xfrm>
          <a:prstGeom prst="rect">
            <a:avLst/>
          </a:prstGeom>
        </p:spPr>
      </p:pic>
    </p:spTree>
    <p:extLst>
      <p:ext uri="{BB962C8B-B14F-4D97-AF65-F5344CB8AC3E}">
        <p14:creationId xmlns:p14="http://schemas.microsoft.com/office/powerpoint/2010/main" val="30484036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Trade surplus</a:t>
            </a:r>
            <a:endParaRPr lang="en-US" dirty="0"/>
          </a:p>
        </p:txBody>
      </p:sp>
      <p:sp>
        <p:nvSpPr>
          <p:cNvPr id="5" name="Content Placeholder 4"/>
          <p:cNvSpPr>
            <a:spLocks noGrp="1"/>
          </p:cNvSpPr>
          <p:nvPr>
            <p:ph sz="half" idx="2"/>
          </p:nvPr>
        </p:nvSpPr>
        <p:spPr/>
        <p:txBody>
          <a:bodyPr/>
          <a:lstStyle/>
          <a:p>
            <a:r>
              <a:rPr lang="en-US" dirty="0"/>
              <a:t>EU</a:t>
            </a:r>
          </a:p>
          <a:p>
            <a:r>
              <a:rPr lang="en-US" dirty="0"/>
              <a:t>USA</a:t>
            </a:r>
          </a:p>
          <a:p>
            <a:r>
              <a:rPr lang="en-US" dirty="0"/>
              <a:t>Africa</a:t>
            </a:r>
          </a:p>
          <a:p>
            <a:r>
              <a:rPr lang="en-US"/>
              <a:t>ASEAN</a:t>
            </a:r>
          </a:p>
        </p:txBody>
      </p:sp>
      <p:sp>
        <p:nvSpPr>
          <p:cNvPr id="6" name="Content Placeholder 5"/>
          <p:cNvSpPr>
            <a:spLocks noGrp="1"/>
          </p:cNvSpPr>
          <p:nvPr>
            <p:ph sz="quarter" idx="4"/>
          </p:nvPr>
        </p:nvSpPr>
        <p:spPr/>
        <p:txBody>
          <a:bodyPr/>
          <a:lstStyle/>
          <a:p>
            <a:r>
              <a:rPr lang="en-US" dirty="0"/>
              <a:t>China</a:t>
            </a:r>
          </a:p>
          <a:p>
            <a:r>
              <a:rPr lang="en-US" dirty="0"/>
              <a:t>Middle East</a:t>
            </a:r>
          </a:p>
        </p:txBody>
      </p:sp>
      <p:sp>
        <p:nvSpPr>
          <p:cNvPr id="7" name="Text Placeholder 6"/>
          <p:cNvSpPr>
            <a:spLocks noGrp="1"/>
          </p:cNvSpPr>
          <p:nvPr>
            <p:ph type="body" idx="13"/>
          </p:nvPr>
        </p:nvSpPr>
        <p:spPr/>
        <p:txBody>
          <a:bodyPr/>
          <a:lstStyle/>
          <a:p>
            <a:r>
              <a:rPr lang="en-US" dirty="0" smtClean="0"/>
              <a:t>Trade deficit</a:t>
            </a:r>
            <a:endParaRPr lang="en-US" dirty="0"/>
          </a:p>
        </p:txBody>
      </p:sp>
      <p:sp>
        <p:nvSpPr>
          <p:cNvPr id="3" name="Title 2"/>
          <p:cNvSpPr>
            <a:spLocks noGrp="1"/>
          </p:cNvSpPr>
          <p:nvPr>
            <p:ph type="title"/>
          </p:nvPr>
        </p:nvSpPr>
        <p:spPr/>
        <p:txBody>
          <a:bodyPr>
            <a:normAutofit fontScale="90000"/>
          </a:bodyPr>
          <a:lstStyle/>
          <a:p>
            <a:r>
              <a:rPr lang="en-US" dirty="0" smtClean="0"/>
              <a:t>Overall : Trade Deficit but individual region differs</a:t>
            </a:r>
            <a:endParaRPr lang="en-US" dirty="0"/>
          </a:p>
        </p:txBody>
      </p:sp>
    </p:spTree>
    <p:extLst>
      <p:ext uri="{BB962C8B-B14F-4D97-AF65-F5344CB8AC3E}">
        <p14:creationId xmlns:p14="http://schemas.microsoft.com/office/powerpoint/2010/main" val="1044999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79217" y="250166"/>
            <a:ext cx="5512783" cy="6323162"/>
          </a:xfrm>
          <a:prstGeom prst="rect">
            <a:avLst/>
          </a:prstGeom>
        </p:spPr>
      </p:pic>
      <p:sp>
        <p:nvSpPr>
          <p:cNvPr id="8" name="Frame 7"/>
          <p:cNvSpPr/>
          <p:nvPr/>
        </p:nvSpPr>
        <p:spPr>
          <a:xfrm>
            <a:off x="6789414" y="3212862"/>
            <a:ext cx="2207937" cy="3360466"/>
          </a:xfrm>
          <a:prstGeom prst="frame">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3"/>
          <a:stretch>
            <a:fillRect/>
          </a:stretch>
        </p:blipFill>
        <p:spPr>
          <a:xfrm>
            <a:off x="0" y="0"/>
            <a:ext cx="3841937" cy="2161090"/>
          </a:xfrm>
          <a:prstGeom prst="rect">
            <a:avLst/>
          </a:prstGeom>
        </p:spPr>
      </p:pic>
      <p:pic>
        <p:nvPicPr>
          <p:cNvPr id="7" name="Picture 6"/>
          <p:cNvPicPr>
            <a:picLocks noChangeAspect="1"/>
          </p:cNvPicPr>
          <p:nvPr/>
        </p:nvPicPr>
        <p:blipFill>
          <a:blip r:embed="rId4"/>
          <a:stretch>
            <a:fillRect/>
          </a:stretch>
        </p:blipFill>
        <p:spPr>
          <a:xfrm>
            <a:off x="-1" y="4393290"/>
            <a:ext cx="3841937" cy="2161090"/>
          </a:xfrm>
          <a:prstGeom prst="rect">
            <a:avLst/>
          </a:prstGeom>
        </p:spPr>
      </p:pic>
      <p:pic>
        <p:nvPicPr>
          <p:cNvPr id="9" name="Picture 8"/>
          <p:cNvPicPr>
            <a:picLocks noChangeAspect="1"/>
          </p:cNvPicPr>
          <p:nvPr/>
        </p:nvPicPr>
        <p:blipFill>
          <a:blip r:embed="rId5"/>
          <a:stretch>
            <a:fillRect/>
          </a:stretch>
        </p:blipFill>
        <p:spPr>
          <a:xfrm>
            <a:off x="2549510" y="2051382"/>
            <a:ext cx="4129707" cy="2322960"/>
          </a:xfrm>
          <a:prstGeom prst="rect">
            <a:avLst/>
          </a:prstGeom>
        </p:spPr>
      </p:pic>
    </p:spTree>
    <p:extLst>
      <p:ext uri="{BB962C8B-B14F-4D97-AF65-F5344CB8AC3E}">
        <p14:creationId xmlns:p14="http://schemas.microsoft.com/office/powerpoint/2010/main" val="347644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472" y="93848"/>
            <a:ext cx="11006328" cy="701675"/>
          </a:xfrm>
        </p:spPr>
        <p:txBody>
          <a:bodyPr>
            <a:normAutofit fontScale="90000"/>
          </a:bodyPr>
          <a:lstStyle/>
          <a:p>
            <a:r>
              <a:rPr lang="en-US" dirty="0" smtClean="0"/>
              <a:t>Next topic: BOOST EXPORTS?</a:t>
            </a:r>
            <a:endParaRPr lang="en-US" dirty="0"/>
          </a:p>
        </p:txBody>
      </p:sp>
      <p:pic>
        <p:nvPicPr>
          <p:cNvPr id="3" name="Picture 2"/>
          <p:cNvPicPr>
            <a:picLocks noChangeAspect="1"/>
          </p:cNvPicPr>
          <p:nvPr/>
        </p:nvPicPr>
        <p:blipFill>
          <a:blip r:embed="rId2"/>
          <a:stretch>
            <a:fillRect/>
          </a:stretch>
        </p:blipFill>
        <p:spPr>
          <a:xfrm>
            <a:off x="38338" y="953336"/>
            <a:ext cx="12117086" cy="5904664"/>
          </a:xfrm>
          <a:prstGeom prst="rect">
            <a:avLst/>
          </a:prstGeom>
        </p:spPr>
      </p:pic>
      <p:sp>
        <p:nvSpPr>
          <p:cNvPr id="5" name="Double Brace 4"/>
          <p:cNvSpPr/>
          <p:nvPr/>
        </p:nvSpPr>
        <p:spPr>
          <a:xfrm>
            <a:off x="38338" y="2889504"/>
            <a:ext cx="3280934" cy="2944368"/>
          </a:xfrm>
          <a:prstGeom prst="bracePair">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117436" y="1673352"/>
            <a:ext cx="1476412" cy="1476412"/>
          </a:xfrm>
          <a:prstGeom prst="rect">
            <a:avLst/>
          </a:prstGeom>
        </p:spPr>
      </p:pic>
    </p:spTree>
    <p:extLst>
      <p:ext uri="{BB962C8B-B14F-4D97-AF65-F5344CB8AC3E}">
        <p14:creationId xmlns:p14="http://schemas.microsoft.com/office/powerpoint/2010/main" val="6695379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02889087"/>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Boosting Exports</a:t>
            </a:r>
            <a:endParaRPr lang="en-US" dirty="0"/>
          </a:p>
        </p:txBody>
      </p:sp>
    </p:spTree>
    <p:extLst>
      <p:ext uri="{BB962C8B-B14F-4D97-AF65-F5344CB8AC3E}">
        <p14:creationId xmlns:p14="http://schemas.microsoft.com/office/powerpoint/2010/main" val="2850719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5" name="Content Placeholder 4"/>
          <p:cNvSpPr>
            <a:spLocks noGrp="1"/>
          </p:cNvSpPr>
          <p:nvPr>
            <p:ph idx="1"/>
          </p:nvPr>
        </p:nvSpPr>
        <p:spPr/>
        <p:txBody>
          <a:bodyPr/>
          <a:lstStyle/>
          <a:p>
            <a:r>
              <a:rPr lang="en-US" dirty="0" smtClean="0"/>
              <a:t>Slowdown in US,EU</a:t>
            </a:r>
          </a:p>
          <a:p>
            <a:r>
              <a:rPr lang="en-US" dirty="0" smtClean="0"/>
              <a:t>QE by US (2008-2013)</a:t>
            </a:r>
          </a:p>
        </p:txBody>
      </p:sp>
      <p:sp>
        <p:nvSpPr>
          <p:cNvPr id="4" name="Title 3"/>
          <p:cNvSpPr>
            <a:spLocks noGrp="1"/>
          </p:cNvSpPr>
          <p:nvPr>
            <p:ph type="title"/>
          </p:nvPr>
        </p:nvSpPr>
        <p:spPr/>
        <p:txBody>
          <a:bodyPr/>
          <a:lstStyle/>
          <a:p>
            <a:r>
              <a:rPr lang="en-US" dirty="0" smtClean="0"/>
              <a:t>External </a:t>
            </a:r>
            <a:r>
              <a:rPr lang="hi-IN" dirty="0" smtClean="0"/>
              <a:t>विदेशी कारण</a:t>
            </a:r>
            <a:endParaRPr lang="en-US" dirty="0"/>
          </a:p>
        </p:txBody>
      </p:sp>
      <p:sp>
        <p:nvSpPr>
          <p:cNvPr id="6" name="Text Placeholder 5"/>
          <p:cNvSpPr>
            <a:spLocks noGrp="1"/>
          </p:cNvSpPr>
          <p:nvPr>
            <p:ph type="body" sz="quarter" idx="13"/>
          </p:nvPr>
        </p:nvSpPr>
        <p:spPr/>
        <p:txBody>
          <a:bodyPr/>
          <a:lstStyle/>
          <a:p>
            <a:r>
              <a:rPr lang="en-US" dirty="0"/>
              <a:t>Trade ▼</a:t>
            </a:r>
          </a:p>
        </p:txBody>
      </p:sp>
    </p:spTree>
    <p:extLst>
      <p:ext uri="{BB962C8B-B14F-4D97-AF65-F5344CB8AC3E}">
        <p14:creationId xmlns:p14="http://schemas.microsoft.com/office/powerpoint/2010/main" val="3893182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p:nvPr/>
        </p:nvSpPr>
        <p:spPr>
          <a:xfrm>
            <a:off x="332801" y="2330662"/>
            <a:ext cx="4443397" cy="1077218"/>
          </a:xfrm>
          <a:prstGeom prst="rect">
            <a:avLst/>
          </a:prstGeom>
          <a:solidFill>
            <a:schemeClr val="bg2">
              <a:lumMod val="25000"/>
            </a:schemeClr>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rgbClr val="FFFF00"/>
                </a:solidFill>
                <a:latin typeface="Franklin Gothic Medium Cond" panose="020B0606030402020204" pitchFamily="34" charset="0"/>
              </a:rPr>
              <a:t>US Fed Reserve</a:t>
            </a:r>
          </a:p>
          <a:p>
            <a:pPr algn="ctr"/>
            <a:r>
              <a:rPr lang="en-US" sz="3200" dirty="0" smtClean="0">
                <a:solidFill>
                  <a:srgbClr val="FFFF00"/>
                </a:solidFill>
                <a:latin typeface="Franklin Gothic Medium Cond" panose="020B0606030402020204" pitchFamily="34" charset="0"/>
              </a:rPr>
              <a:t>Ben Bernanke</a:t>
            </a:r>
            <a:endParaRPr lang="en-US" sz="3200" dirty="0" smtClean="0">
              <a:solidFill>
                <a:schemeClr val="bg1"/>
              </a:solidFill>
              <a:latin typeface="Franklin Gothic Medium Cond" panose="020B06060304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0520" y="192136"/>
            <a:ext cx="2438400"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50" y="3309594"/>
            <a:ext cx="1219200" cy="1219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0891" y="1665267"/>
            <a:ext cx="2438400" cy="2438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300" y="3407880"/>
            <a:ext cx="1219200" cy="1219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3050" y="3549700"/>
            <a:ext cx="1219200" cy="1219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2619" y="2353494"/>
            <a:ext cx="2438400" cy="24384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3600" y="3041721"/>
            <a:ext cx="2438400" cy="24384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978" y="4195714"/>
            <a:ext cx="1219200" cy="12192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728" y="4294000"/>
            <a:ext cx="1219200" cy="12192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478" y="4435820"/>
            <a:ext cx="1219200" cy="1219200"/>
          </a:xfrm>
          <a:prstGeom prst="rect">
            <a:avLst/>
          </a:prstGeom>
        </p:spPr>
      </p:pic>
      <p:sp>
        <p:nvSpPr>
          <p:cNvPr id="18" name="TextBox 17"/>
          <p:cNvSpPr txBox="1"/>
          <p:nvPr/>
        </p:nvSpPr>
        <p:spPr>
          <a:xfrm>
            <a:off x="299497" y="4633722"/>
            <a:ext cx="3974294" cy="2145268"/>
          </a:xfrm>
          <a:prstGeom prst="wedgeRoundRectCallout">
            <a:avLst>
              <a:gd name="adj1" fmla="val -275"/>
              <a:gd name="adj2" fmla="val -68763"/>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Fed buys</a:t>
            </a:r>
          </a:p>
          <a:p>
            <a:pPr marL="0" lvl="1"/>
            <a:r>
              <a:rPr lang="en-US" sz="4000" dirty="0" smtClean="0">
                <a:latin typeface="Franklin Gothic Medium Cond" panose="020B0606030402020204" pitchFamily="34" charset="0"/>
                <a:ea typeface="Kozuka Gothic Pro B" panose="020B0800000000000000" pitchFamily="34" charset="-128"/>
              </a:rPr>
              <a:t>Treasury bonds and Toxic Assets</a:t>
            </a:r>
          </a:p>
        </p:txBody>
      </p:sp>
      <p:sp>
        <p:nvSpPr>
          <p:cNvPr id="19" name="TextBox 18"/>
          <p:cNvSpPr txBox="1"/>
          <p:nvPr/>
        </p:nvSpPr>
        <p:spPr>
          <a:xfrm>
            <a:off x="5213481" y="3623610"/>
            <a:ext cx="6527266" cy="1464231"/>
          </a:xfrm>
          <a:prstGeom prst="wedgeRoundRectCallout">
            <a:avLst>
              <a:gd name="adj1" fmla="val 17040"/>
              <a:gd name="adj2" fmla="val -93371"/>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New money generated</a:t>
            </a:r>
          </a:p>
          <a:p>
            <a:pPr marL="0" lvl="1"/>
            <a:r>
              <a:rPr lang="en-US" sz="4000" dirty="0" smtClean="0">
                <a:latin typeface="Franklin Gothic Medium Cond" panose="020B0606030402020204" pitchFamily="34" charset="0"/>
                <a:ea typeface="Kozuka Gothic Pro B" panose="020B0800000000000000" pitchFamily="34" charset="-128"/>
              </a:rPr>
              <a:t>85 Billion $ per month (Dec ‘13)</a:t>
            </a: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74" y="374135"/>
            <a:ext cx="3474707" cy="1956527"/>
          </a:xfrm>
          <a:prstGeom prst="rect">
            <a:avLst/>
          </a:prstGeom>
        </p:spPr>
      </p:pic>
    </p:spTree>
    <p:extLst>
      <p:ext uri="{BB962C8B-B14F-4D97-AF65-F5344CB8AC3E}">
        <p14:creationId xmlns:p14="http://schemas.microsoft.com/office/powerpoint/2010/main" val="49061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1+#ppt_w/2"/>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9"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par>
                                <p:cTn id="35" presetID="2" presetClass="entr" presetSubtype="9"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0-#ppt_h/2"/>
                                          </p:val>
                                        </p:tav>
                                        <p:tav tm="100000">
                                          <p:val>
                                            <p:strVal val="#ppt_y"/>
                                          </p:val>
                                        </p:tav>
                                      </p:tavLst>
                                    </p:anim>
                                  </p:childTnLst>
                                </p:cTn>
                              </p:par>
                              <p:par>
                                <p:cTn id="39" presetID="2" presetClass="entr" presetSubtype="9"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3673" y="246889"/>
            <a:ext cx="10155023" cy="4133990"/>
          </a:xfrm>
          <a:prstGeom prst="rect">
            <a:avLst/>
          </a:prstGeom>
        </p:spPr>
      </p:pic>
      <p:sp>
        <p:nvSpPr>
          <p:cNvPr id="5" name="TextBox 4"/>
          <p:cNvSpPr txBox="1"/>
          <p:nvPr/>
        </p:nvSpPr>
        <p:spPr>
          <a:xfrm>
            <a:off x="1747777" y="4967778"/>
            <a:ext cx="9618065" cy="1464231"/>
          </a:xfrm>
          <a:prstGeom prst="wedgeRoundRectCallout">
            <a:avLst>
              <a:gd name="adj1" fmla="val 17040"/>
              <a:gd name="adj2" fmla="val -93371"/>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Hot money flow to India</a:t>
            </a:r>
          </a:p>
          <a:p>
            <a:pPr marL="0" lvl="1"/>
            <a:r>
              <a:rPr lang="en-US" sz="4000" dirty="0" smtClean="0">
                <a:latin typeface="Franklin Gothic Medium Cond" panose="020B0606030402020204" pitchFamily="34" charset="0"/>
                <a:ea typeface="Kozuka Gothic Pro B" panose="020B0800000000000000" pitchFamily="34" charset="-128"/>
              </a:rPr>
              <a:t>$1: 39 Rupees  = not good for Indian exporters</a:t>
            </a:r>
          </a:p>
        </p:txBody>
      </p:sp>
    </p:spTree>
    <p:extLst>
      <p:ext uri="{BB962C8B-B14F-4D97-AF65-F5344CB8AC3E}">
        <p14:creationId xmlns:p14="http://schemas.microsoft.com/office/powerpoint/2010/main" val="39522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rio Draghi World Economic Forum 2013 cr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571" y="22275"/>
            <a:ext cx="2095500" cy="22383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7"/>
          <p:cNvSpPr txBox="1"/>
          <p:nvPr/>
        </p:nvSpPr>
        <p:spPr>
          <a:xfrm>
            <a:off x="332801" y="2330662"/>
            <a:ext cx="4443397" cy="1077218"/>
          </a:xfrm>
          <a:prstGeom prst="rect">
            <a:avLst/>
          </a:prstGeom>
          <a:solidFill>
            <a:schemeClr val="bg2">
              <a:lumMod val="25000"/>
            </a:schemeClr>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rgbClr val="FFFF00"/>
                </a:solidFill>
                <a:latin typeface="Franklin Gothic Medium Cond" panose="020B0606030402020204" pitchFamily="34" charset="0"/>
              </a:rPr>
              <a:t>ECB Chairman</a:t>
            </a:r>
          </a:p>
          <a:p>
            <a:pPr algn="ctr"/>
            <a:r>
              <a:rPr lang="en-US" sz="3200" dirty="0" smtClean="0">
                <a:solidFill>
                  <a:srgbClr val="FFFF00"/>
                </a:solidFill>
                <a:latin typeface="Franklin Gothic Medium Cond" panose="020B0606030402020204" pitchFamily="34" charset="0"/>
              </a:rPr>
              <a:t>Mario </a:t>
            </a:r>
            <a:r>
              <a:rPr lang="en-US" sz="3200" dirty="0" err="1" smtClean="0">
                <a:solidFill>
                  <a:srgbClr val="FFFF00"/>
                </a:solidFill>
                <a:latin typeface="Franklin Gothic Medium Cond" panose="020B0606030402020204" pitchFamily="34" charset="0"/>
              </a:rPr>
              <a:t>Draghi</a:t>
            </a:r>
            <a:endParaRPr lang="en-US" sz="3200" dirty="0" smtClean="0">
              <a:solidFill>
                <a:schemeClr val="bg1"/>
              </a:solidFill>
              <a:latin typeface="Franklin Gothic Medium Cond" panose="020B06060304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0520" y="192136"/>
            <a:ext cx="2438400" cy="2438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50" y="3309594"/>
            <a:ext cx="1219200" cy="12192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0891" y="1665267"/>
            <a:ext cx="2438400" cy="2438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300" y="3407880"/>
            <a:ext cx="1219200" cy="12192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3050" y="3549700"/>
            <a:ext cx="1219200" cy="12192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2619" y="2353494"/>
            <a:ext cx="2438400" cy="24384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3600" y="3041721"/>
            <a:ext cx="2438400" cy="24384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978" y="4195714"/>
            <a:ext cx="1219200" cy="12192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0728" y="4294000"/>
            <a:ext cx="1219200" cy="12192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8478" y="4435820"/>
            <a:ext cx="1219200" cy="1219200"/>
          </a:xfrm>
          <a:prstGeom prst="rect">
            <a:avLst/>
          </a:prstGeom>
        </p:spPr>
      </p:pic>
      <p:sp>
        <p:nvSpPr>
          <p:cNvPr id="18" name="TextBox 17"/>
          <p:cNvSpPr txBox="1"/>
          <p:nvPr/>
        </p:nvSpPr>
        <p:spPr>
          <a:xfrm>
            <a:off x="299497" y="4633722"/>
            <a:ext cx="3974294" cy="2145268"/>
          </a:xfrm>
          <a:prstGeom prst="wedgeRoundRectCallout">
            <a:avLst>
              <a:gd name="adj1" fmla="val -275"/>
              <a:gd name="adj2" fmla="val -68763"/>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£10: private bonds</a:t>
            </a:r>
          </a:p>
          <a:p>
            <a:pPr marL="0" lvl="1"/>
            <a:r>
              <a:rPr lang="en-US" sz="4000" dirty="0" smtClean="0">
                <a:latin typeface="Franklin Gothic Medium Cond" panose="020B0606030402020204" pitchFamily="34" charset="0"/>
                <a:ea typeface="Kozuka Gothic Pro B" panose="020B0800000000000000" pitchFamily="34" charset="-128"/>
              </a:rPr>
              <a:t>£50: State bonds</a:t>
            </a:r>
          </a:p>
          <a:p>
            <a:pPr marL="0" lvl="1"/>
            <a:r>
              <a:rPr lang="en-US" sz="4000" dirty="0" smtClean="0">
                <a:latin typeface="Franklin Gothic Medium Cond" panose="020B0606030402020204" pitchFamily="34" charset="0"/>
                <a:ea typeface="Kozuka Gothic Pro B" panose="020B0800000000000000" pitchFamily="34" charset="-128"/>
              </a:rPr>
              <a:t>(BBB- or above)</a:t>
            </a:r>
          </a:p>
        </p:txBody>
      </p:sp>
      <p:sp>
        <p:nvSpPr>
          <p:cNvPr id="19" name="TextBox 18"/>
          <p:cNvSpPr txBox="1"/>
          <p:nvPr/>
        </p:nvSpPr>
        <p:spPr>
          <a:xfrm>
            <a:off x="5213481" y="3623610"/>
            <a:ext cx="6527266" cy="783193"/>
          </a:xfrm>
          <a:prstGeom prst="wedgeRoundRectCallout">
            <a:avLst>
              <a:gd name="adj1" fmla="val 17040"/>
              <a:gd name="adj2" fmla="val -93371"/>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£60 billion/ month (from Mar’ 15</a:t>
            </a:r>
          </a:p>
        </p:txBody>
      </p:sp>
      <p:sp>
        <p:nvSpPr>
          <p:cNvPr id="20" name="TextBox 19"/>
          <p:cNvSpPr txBox="1"/>
          <p:nvPr/>
        </p:nvSpPr>
        <p:spPr>
          <a:xfrm>
            <a:off x="6532775" y="4768900"/>
            <a:ext cx="5207972" cy="783193"/>
          </a:xfrm>
          <a:prstGeom prst="wedgeRoundRectCallout">
            <a:avLst>
              <a:gd name="adj1" fmla="val 17040"/>
              <a:gd name="adj2" fmla="val -93371"/>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Till Sep 2016 (or CPI </a:t>
            </a:r>
            <a:r>
              <a:rPr lang="en-US" sz="4000" dirty="0" smtClean="0">
                <a:solidFill>
                  <a:srgbClr val="FF0000"/>
                </a:solidFill>
                <a:latin typeface="Franklin Gothic Medium Cond" panose="020B0606030402020204" pitchFamily="34" charset="0"/>
                <a:ea typeface="Kozuka Gothic Pro B" panose="020B0800000000000000" pitchFamily="34" charset="-128"/>
              </a:rPr>
              <a:t>▲</a:t>
            </a:r>
            <a:r>
              <a:rPr lang="en-US" sz="4000" dirty="0" smtClean="0">
                <a:latin typeface="Franklin Gothic Medium Cond" panose="020B0606030402020204" pitchFamily="34" charset="0"/>
                <a:ea typeface="Kozuka Gothic Pro B" panose="020B0800000000000000" pitchFamily="34" charset="-128"/>
              </a:rPr>
              <a:t>)</a:t>
            </a:r>
          </a:p>
        </p:txBody>
      </p:sp>
      <p:sp>
        <p:nvSpPr>
          <p:cNvPr id="21" name="TextBox 20"/>
          <p:cNvSpPr txBox="1"/>
          <p:nvPr/>
        </p:nvSpPr>
        <p:spPr>
          <a:xfrm>
            <a:off x="6532775" y="5973549"/>
            <a:ext cx="5207972" cy="783193"/>
          </a:xfrm>
          <a:prstGeom prst="wedgeRoundRectCallout">
            <a:avLst>
              <a:gd name="adj1" fmla="val 17040"/>
              <a:gd name="adj2" fmla="val -93371"/>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£ 1.1 trillion injected</a:t>
            </a:r>
          </a:p>
        </p:txBody>
      </p:sp>
    </p:spTree>
    <p:extLst>
      <p:ext uri="{BB962C8B-B14F-4D97-AF65-F5344CB8AC3E}">
        <p14:creationId xmlns:p14="http://schemas.microsoft.com/office/powerpoint/2010/main" val="32080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1+#ppt_w/2"/>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9"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par>
                                <p:cTn id="35" presetID="2" presetClass="entr" presetSubtype="9"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0-#ppt_h/2"/>
                                          </p:val>
                                        </p:tav>
                                        <p:tav tm="100000">
                                          <p:val>
                                            <p:strVal val="#ppt_y"/>
                                          </p:val>
                                        </p:tav>
                                      </p:tavLst>
                                    </p:anim>
                                  </p:childTnLst>
                                </p:cTn>
                              </p:par>
                              <p:par>
                                <p:cTn id="39" presetID="2" presetClass="entr" presetSubtype="9"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en-US"/>
          </a:p>
        </p:txBody>
      </p:sp>
      <p:sp>
        <p:nvSpPr>
          <p:cNvPr id="4" name="Title 3"/>
          <p:cNvSpPr>
            <a:spLocks noGrp="1"/>
          </p:cNvSpPr>
          <p:nvPr>
            <p:ph type="title"/>
          </p:nvPr>
        </p:nvSpPr>
        <p:spPr/>
        <p:txBody>
          <a:bodyPr/>
          <a:lstStyle/>
          <a:p>
            <a:r>
              <a:rPr lang="en-US" dirty="0" smtClean="0"/>
              <a:t>BBC </a:t>
            </a:r>
            <a:br>
              <a:rPr lang="en-US" dirty="0" smtClean="0"/>
            </a:br>
            <a:r>
              <a:rPr lang="en-US" dirty="0" smtClean="0"/>
              <a:t>chart</a:t>
            </a:r>
            <a:endParaRPr lang="en-US" dirty="0"/>
          </a:p>
        </p:txBody>
      </p:sp>
      <p:sp>
        <p:nvSpPr>
          <p:cNvPr id="5" name="Text Placeholder 4"/>
          <p:cNvSpPr>
            <a:spLocks noGrp="1"/>
          </p:cNvSpPr>
          <p:nvPr>
            <p:ph type="body" sz="quarter" idx="13"/>
          </p:nvPr>
        </p:nvSpPr>
        <p:spPr/>
        <p:txBody>
          <a:bodyPr/>
          <a:lstStyle/>
          <a:p>
            <a:r>
              <a:rPr lang="en-US" dirty="0" smtClean="0"/>
              <a:t>QE</a:t>
            </a:r>
            <a:endParaRPr lang="en-US" dirty="0"/>
          </a:p>
        </p:txBody>
      </p:sp>
      <p:pic>
        <p:nvPicPr>
          <p:cNvPr id="2050" name="Picture 2" descr="QE graphi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5666" y="127082"/>
            <a:ext cx="6688193" cy="6645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6618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5" name="Content Placeholder 4"/>
          <p:cNvSpPr>
            <a:spLocks noGrp="1"/>
          </p:cNvSpPr>
          <p:nvPr>
            <p:ph idx="1"/>
          </p:nvPr>
        </p:nvSpPr>
        <p:spPr/>
        <p:txBody>
          <a:bodyPr/>
          <a:lstStyle/>
          <a:p>
            <a:r>
              <a:rPr lang="en-US" dirty="0" smtClean="0"/>
              <a:t>QE in US and EU</a:t>
            </a:r>
          </a:p>
          <a:p>
            <a:r>
              <a:rPr lang="en-US" dirty="0" smtClean="0"/>
              <a:t>Strong rupee =&gt; bad for exports</a:t>
            </a:r>
          </a:p>
          <a:p>
            <a:r>
              <a:rPr lang="en-US" dirty="0" smtClean="0"/>
              <a:t>Regional trade agreements among giants esp. TPP</a:t>
            </a:r>
          </a:p>
        </p:txBody>
      </p:sp>
      <p:sp>
        <p:nvSpPr>
          <p:cNvPr id="4" name="Title 3"/>
          <p:cNvSpPr>
            <a:spLocks noGrp="1"/>
          </p:cNvSpPr>
          <p:nvPr>
            <p:ph type="title"/>
          </p:nvPr>
        </p:nvSpPr>
        <p:spPr/>
        <p:txBody>
          <a:bodyPr/>
          <a:lstStyle/>
          <a:p>
            <a:r>
              <a:rPr lang="en-US" dirty="0" smtClean="0"/>
              <a:t>External </a:t>
            </a:r>
            <a:r>
              <a:rPr lang="hi-IN" dirty="0" smtClean="0"/>
              <a:t>विदेशी कारण</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31785474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18089662"/>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Boosting Exports</a:t>
            </a:r>
            <a:endParaRPr lang="en-US" dirty="0"/>
          </a:p>
        </p:txBody>
      </p:sp>
    </p:spTree>
    <p:extLst>
      <p:ext uri="{BB962C8B-B14F-4D97-AF65-F5344CB8AC3E}">
        <p14:creationId xmlns:p14="http://schemas.microsoft.com/office/powerpoint/2010/main" val="33569760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3" name="Content Placeholder 2"/>
          <p:cNvSpPr>
            <a:spLocks noGrp="1"/>
          </p:cNvSpPr>
          <p:nvPr>
            <p:ph idx="1"/>
          </p:nvPr>
        </p:nvSpPr>
        <p:spPr/>
        <p:txBody>
          <a:bodyPr>
            <a:normAutofit/>
          </a:bodyPr>
          <a:lstStyle/>
          <a:p>
            <a:pPr fontAlgn="ctr"/>
            <a:r>
              <a:rPr lang="en-US" dirty="0" smtClean="0"/>
              <a:t>Indian Inflation </a:t>
            </a:r>
            <a:r>
              <a:rPr lang="en-US" dirty="0"/>
              <a:t>higher than </a:t>
            </a:r>
            <a:r>
              <a:rPr lang="en-US" dirty="0" smtClean="0"/>
              <a:t>world.</a:t>
            </a:r>
          </a:p>
          <a:p>
            <a:pPr fontAlgn="ctr"/>
            <a:r>
              <a:rPr lang="en-US" dirty="0" smtClean="0"/>
              <a:t>Infrastructure </a:t>
            </a:r>
            <a:r>
              <a:rPr lang="en-US" dirty="0"/>
              <a:t>bottlenecks in highways, ports, Internet, electricity</a:t>
            </a:r>
            <a:r>
              <a:rPr lang="hi-IN" dirty="0"/>
              <a:t>,</a:t>
            </a:r>
            <a:r>
              <a:rPr lang="en-US" dirty="0"/>
              <a:t> water, </a:t>
            </a:r>
            <a:r>
              <a:rPr lang="en-US" dirty="0" smtClean="0"/>
              <a:t>gas.</a:t>
            </a:r>
            <a:endParaRPr lang="en-US" dirty="0"/>
          </a:p>
          <a:p>
            <a:r>
              <a:rPr lang="en-US" dirty="0"/>
              <a:t>State governments passive </a:t>
            </a:r>
          </a:p>
          <a:p>
            <a:r>
              <a:rPr lang="en-US" dirty="0" smtClean="0"/>
              <a:t>Substandard </a:t>
            </a:r>
            <a:r>
              <a:rPr lang="en-US" dirty="0"/>
              <a:t>products. Branding, packaging and advertising focus missing. "Zero Defect" required</a:t>
            </a:r>
            <a:r>
              <a:rPr lang="en-US" dirty="0" smtClean="0"/>
              <a:t>.</a:t>
            </a:r>
            <a:endParaRPr lang="en-US" dirty="0"/>
          </a:p>
        </p:txBody>
      </p:sp>
      <p:sp>
        <p:nvSpPr>
          <p:cNvPr id="4" name="Title 3"/>
          <p:cNvSpPr>
            <a:spLocks noGrp="1"/>
          </p:cNvSpPr>
          <p:nvPr>
            <p:ph type="title"/>
          </p:nvPr>
        </p:nvSpPr>
        <p:spPr/>
        <p:txBody>
          <a:bodyPr/>
          <a:lstStyle/>
          <a:p>
            <a:r>
              <a:rPr lang="en-US" dirty="0" smtClean="0"/>
              <a:t>Domestic </a:t>
            </a:r>
            <a:r>
              <a:rPr lang="hi-IN" dirty="0" smtClean="0"/>
              <a:t/>
            </a:r>
            <a:br>
              <a:rPr lang="hi-IN" dirty="0" smtClean="0"/>
            </a:br>
            <a:r>
              <a:rPr lang="hi-IN" dirty="0" smtClean="0"/>
              <a:t>देशी </a:t>
            </a:r>
            <a:r>
              <a:rPr lang="hi-IN" dirty="0"/>
              <a:t>कारण</a:t>
            </a:r>
            <a:endParaRPr lang="en-US" dirty="0"/>
          </a:p>
        </p:txBody>
      </p:sp>
      <p:sp>
        <p:nvSpPr>
          <p:cNvPr id="5" name="Text Placeholder 4"/>
          <p:cNvSpPr>
            <a:spLocks noGrp="1"/>
          </p:cNvSpPr>
          <p:nvPr>
            <p:ph type="body" sz="quarter" idx="13"/>
          </p:nvPr>
        </p:nvSpPr>
        <p:spPr/>
        <p:txBody>
          <a:bodyPr/>
          <a:lstStyle/>
          <a:p>
            <a:r>
              <a:rPr lang="en-US" dirty="0" smtClean="0"/>
              <a:t>Export▼</a:t>
            </a:r>
            <a:endParaRPr lang="en-US" dirty="0"/>
          </a:p>
        </p:txBody>
      </p:sp>
    </p:spTree>
    <p:extLst>
      <p:ext uri="{BB962C8B-B14F-4D97-AF65-F5344CB8AC3E}">
        <p14:creationId xmlns:p14="http://schemas.microsoft.com/office/powerpoint/2010/main" val="7352749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9397"/>
            <a:ext cx="4425351" cy="2489260"/>
          </a:xfrm>
          <a:prstGeom prst="rect">
            <a:avLst/>
          </a:prstGeom>
        </p:spPr>
      </p:pic>
      <p:pic>
        <p:nvPicPr>
          <p:cNvPr id="5" name="Picture 4"/>
          <p:cNvPicPr>
            <a:picLocks noChangeAspect="1"/>
          </p:cNvPicPr>
          <p:nvPr/>
        </p:nvPicPr>
        <p:blipFill>
          <a:blip r:embed="rId3"/>
          <a:stretch>
            <a:fillRect/>
          </a:stretch>
        </p:blipFill>
        <p:spPr>
          <a:xfrm>
            <a:off x="1186472" y="2238150"/>
            <a:ext cx="8740451" cy="4393027"/>
          </a:xfrm>
          <a:prstGeom prst="rect">
            <a:avLst/>
          </a:prstGeom>
        </p:spPr>
      </p:pic>
      <p:pic>
        <p:nvPicPr>
          <p:cNvPr id="2" name="Picture 1"/>
          <p:cNvPicPr>
            <a:picLocks noChangeAspect="1"/>
          </p:cNvPicPr>
          <p:nvPr/>
        </p:nvPicPr>
        <p:blipFill>
          <a:blip r:embed="rId4"/>
          <a:stretch>
            <a:fillRect/>
          </a:stretch>
        </p:blipFill>
        <p:spPr>
          <a:xfrm>
            <a:off x="3987275" y="129396"/>
            <a:ext cx="4215064" cy="2108754"/>
          </a:xfrm>
          <a:prstGeom prst="rect">
            <a:avLst/>
          </a:prstGeom>
          <a:noFill/>
          <a:ln>
            <a:noFill/>
          </a:ln>
        </p:spPr>
      </p:pic>
      <p:sp>
        <p:nvSpPr>
          <p:cNvPr id="3" name="Right Arrow 2"/>
          <p:cNvSpPr/>
          <p:nvPr/>
        </p:nvSpPr>
        <p:spPr>
          <a:xfrm rot="2339747">
            <a:off x="1963126" y="2082434"/>
            <a:ext cx="808546" cy="641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2339747">
            <a:off x="5484840" y="2082434"/>
            <a:ext cx="808546" cy="641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9335427" y="1813489"/>
            <a:ext cx="2724850" cy="1360061"/>
          </a:xfrm>
          <a:prstGeom prst="rect">
            <a:avLst/>
          </a:prstGeom>
        </p:spPr>
      </p:pic>
      <p:pic>
        <p:nvPicPr>
          <p:cNvPr id="8" name="Picture 7"/>
          <p:cNvPicPr>
            <a:picLocks noChangeAspect="1"/>
          </p:cNvPicPr>
          <p:nvPr/>
        </p:nvPicPr>
        <p:blipFill>
          <a:blip r:embed="rId6"/>
          <a:stretch>
            <a:fillRect/>
          </a:stretch>
        </p:blipFill>
        <p:spPr>
          <a:xfrm>
            <a:off x="9059909" y="53030"/>
            <a:ext cx="3129705" cy="1760459"/>
          </a:xfrm>
          <a:prstGeom prst="rect">
            <a:avLst/>
          </a:prstGeom>
        </p:spPr>
      </p:pic>
      <p:sp>
        <p:nvSpPr>
          <p:cNvPr id="10" name="Right Arrow 9"/>
          <p:cNvSpPr/>
          <p:nvPr/>
        </p:nvSpPr>
        <p:spPr>
          <a:xfrm rot="8906372">
            <a:off x="8280990" y="2107558"/>
            <a:ext cx="808546" cy="641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7"/>
          <a:srcRect l="24669" r="13998"/>
          <a:stretch/>
        </p:blipFill>
        <p:spPr>
          <a:xfrm>
            <a:off x="9170908" y="4274344"/>
            <a:ext cx="2889369" cy="2356833"/>
          </a:xfrm>
          <a:prstGeom prst="rect">
            <a:avLst/>
          </a:prstGeom>
          <a:noFill/>
          <a:ln>
            <a:solidFill>
              <a:schemeClr val="accent1"/>
            </a:solidFill>
          </a:ln>
        </p:spPr>
      </p:pic>
      <p:sp>
        <p:nvSpPr>
          <p:cNvPr id="7" name="Right Arrow 6"/>
          <p:cNvSpPr/>
          <p:nvPr/>
        </p:nvSpPr>
        <p:spPr>
          <a:xfrm>
            <a:off x="6094807" y="4727409"/>
            <a:ext cx="3102862" cy="554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8"/>
          <a:stretch>
            <a:fillRect/>
          </a:stretch>
        </p:blipFill>
        <p:spPr>
          <a:xfrm rot="2111621">
            <a:off x="-147183" y="3651373"/>
            <a:ext cx="3259776" cy="1474826"/>
          </a:xfrm>
          <a:prstGeom prst="rect">
            <a:avLst/>
          </a:prstGeom>
          <a:solidFill>
            <a:schemeClr val="accent2">
              <a:lumMod val="75000"/>
            </a:schemeClr>
          </a:solidFill>
        </p:spPr>
      </p:pic>
      <p:pic>
        <p:nvPicPr>
          <p:cNvPr id="12" name="Picture 11"/>
          <p:cNvPicPr>
            <a:picLocks noChangeAspect="1"/>
          </p:cNvPicPr>
          <p:nvPr/>
        </p:nvPicPr>
        <p:blipFill>
          <a:blip r:embed="rId9"/>
          <a:stretch>
            <a:fillRect/>
          </a:stretch>
        </p:blipFill>
        <p:spPr>
          <a:xfrm rot="2178685">
            <a:off x="-26703" y="4791820"/>
            <a:ext cx="2769790" cy="1382492"/>
          </a:xfrm>
          <a:prstGeom prst="rect">
            <a:avLst/>
          </a:prstGeom>
        </p:spPr>
      </p:pic>
    </p:spTree>
    <p:extLst>
      <p:ext uri="{BB962C8B-B14F-4D97-AF65-F5344CB8AC3E}">
        <p14:creationId xmlns:p14="http://schemas.microsoft.com/office/powerpoint/2010/main" val="3846303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81720632"/>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Boosting Exports</a:t>
            </a:r>
            <a:endParaRPr lang="en-US" dirty="0"/>
          </a:p>
        </p:txBody>
      </p:sp>
    </p:spTree>
    <p:extLst>
      <p:ext uri="{BB962C8B-B14F-4D97-AF65-F5344CB8AC3E}">
        <p14:creationId xmlns:p14="http://schemas.microsoft.com/office/powerpoint/2010/main" val="19832386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3" name="Content Placeholder 2"/>
          <p:cNvSpPr>
            <a:spLocks noGrp="1"/>
          </p:cNvSpPr>
          <p:nvPr>
            <p:ph idx="1"/>
          </p:nvPr>
        </p:nvSpPr>
        <p:spPr/>
        <p:txBody>
          <a:bodyPr>
            <a:normAutofit lnSpcReduction="10000"/>
          </a:bodyPr>
          <a:lstStyle/>
          <a:p>
            <a:pPr fontAlgn="ctr"/>
            <a:r>
              <a:rPr lang="en-US" dirty="0" smtClean="0"/>
              <a:t>GST delayed</a:t>
            </a:r>
          </a:p>
          <a:p>
            <a:pPr fontAlgn="ctr"/>
            <a:r>
              <a:rPr lang="en-US" dirty="0" smtClean="0"/>
              <a:t>High tariff </a:t>
            </a:r>
            <a:r>
              <a:rPr lang="en-US" dirty="0"/>
              <a:t>on imported </a:t>
            </a:r>
            <a:r>
              <a:rPr lang="en-US" dirty="0" smtClean="0"/>
              <a:t>raw material</a:t>
            </a:r>
          </a:p>
          <a:p>
            <a:pPr fontAlgn="ctr"/>
            <a:r>
              <a:rPr lang="en-US" dirty="0" smtClean="0"/>
              <a:t>Tax terrorism. FDI restriction.</a:t>
            </a:r>
            <a:endParaRPr lang="en-US" dirty="0"/>
          </a:p>
          <a:p>
            <a:pPr fontAlgn="ctr"/>
            <a:r>
              <a:rPr lang="en-US" dirty="0" smtClean="0"/>
              <a:t>Industrial &amp; </a:t>
            </a:r>
            <a:r>
              <a:rPr lang="en-US" dirty="0" err="1"/>
              <a:t>labour</a:t>
            </a:r>
            <a:r>
              <a:rPr lang="en-US" dirty="0"/>
              <a:t> </a:t>
            </a:r>
            <a:r>
              <a:rPr lang="en-US" dirty="0" smtClean="0"/>
              <a:t>laws</a:t>
            </a:r>
          </a:p>
          <a:p>
            <a:pPr fontAlgn="ctr"/>
            <a:r>
              <a:rPr lang="en-US" dirty="0" smtClean="0"/>
              <a:t>Stable </a:t>
            </a:r>
            <a:r>
              <a:rPr lang="en-US" dirty="0"/>
              <a:t>agriculture export </a:t>
            </a:r>
            <a:r>
              <a:rPr lang="en-US" dirty="0" err="1" smtClean="0"/>
              <a:t>policy..X</a:t>
            </a:r>
            <a:endParaRPr lang="en-US" dirty="0" smtClean="0"/>
          </a:p>
          <a:p>
            <a:pPr fontAlgn="ctr"/>
            <a:r>
              <a:rPr lang="en-US" dirty="0" smtClean="0"/>
              <a:t>high transaction cost: paper forms, inspection, inspector raj, red tapes.</a:t>
            </a:r>
          </a:p>
          <a:p>
            <a:pPr fontAlgn="ctr"/>
            <a:r>
              <a:rPr lang="en-US" dirty="0" smtClean="0"/>
              <a:t>Ease of doing Biz 2014: </a:t>
            </a:r>
            <a:r>
              <a:rPr lang="en-US" dirty="0" smtClean="0">
                <a:solidFill>
                  <a:srgbClr val="FFC000"/>
                </a:solidFill>
              </a:rPr>
              <a:t>142/189</a:t>
            </a:r>
            <a:endParaRPr lang="en-US" dirty="0">
              <a:solidFill>
                <a:srgbClr val="FFC000"/>
              </a:solidFill>
            </a:endParaRPr>
          </a:p>
        </p:txBody>
      </p:sp>
      <p:sp>
        <p:nvSpPr>
          <p:cNvPr id="4" name="Title 3"/>
          <p:cNvSpPr>
            <a:spLocks noGrp="1"/>
          </p:cNvSpPr>
          <p:nvPr>
            <p:ph type="title"/>
          </p:nvPr>
        </p:nvSpPr>
        <p:spPr/>
        <p:txBody>
          <a:bodyPr/>
          <a:lstStyle/>
          <a:p>
            <a:r>
              <a:rPr lang="en-US" dirty="0" smtClean="0"/>
              <a:t>Laws &amp; Taxation</a:t>
            </a:r>
            <a:endParaRPr lang="en-US" dirty="0"/>
          </a:p>
        </p:txBody>
      </p:sp>
      <p:sp>
        <p:nvSpPr>
          <p:cNvPr id="5" name="Text Placeholder 4"/>
          <p:cNvSpPr>
            <a:spLocks noGrp="1"/>
          </p:cNvSpPr>
          <p:nvPr>
            <p:ph type="body" sz="quarter" idx="13"/>
          </p:nvPr>
        </p:nvSpPr>
        <p:spPr/>
        <p:txBody>
          <a:bodyPr/>
          <a:lstStyle/>
          <a:p>
            <a:r>
              <a:rPr lang="en-US" dirty="0" smtClean="0"/>
              <a:t>Trade ▼</a:t>
            </a:r>
            <a:endParaRPr lang="en-US" dirty="0"/>
          </a:p>
        </p:txBody>
      </p:sp>
    </p:spTree>
    <p:extLst>
      <p:ext uri="{BB962C8B-B14F-4D97-AF65-F5344CB8AC3E}">
        <p14:creationId xmlns:p14="http://schemas.microsoft.com/office/powerpoint/2010/main" val="10778046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3077122"/>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Foreign Trade Policy?</a:t>
            </a:r>
            <a:endParaRPr lang="en-US" dirty="0"/>
          </a:p>
        </p:txBody>
      </p:sp>
      <p:sp>
        <p:nvSpPr>
          <p:cNvPr id="2" name="Down Arrow 1"/>
          <p:cNvSpPr/>
          <p:nvPr/>
        </p:nvSpPr>
        <p:spPr>
          <a:xfrm>
            <a:off x="7211028" y="3113590"/>
            <a:ext cx="439838" cy="2708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8667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2939"/>
          <a:stretch/>
        </p:blipFill>
        <p:spPr>
          <a:xfrm>
            <a:off x="-1702" y="2994898"/>
            <a:ext cx="6096851" cy="2985755"/>
          </a:xfrm>
          <a:prstGeom prst="rect">
            <a:avLst/>
          </a:prstGeom>
        </p:spPr>
      </p:pic>
      <p:pic>
        <p:nvPicPr>
          <p:cNvPr id="6" name="Picture 5"/>
          <p:cNvPicPr>
            <a:picLocks noChangeAspect="1"/>
          </p:cNvPicPr>
          <p:nvPr/>
        </p:nvPicPr>
        <p:blipFill rotWithShape="1">
          <a:blip r:embed="rId3"/>
          <a:srcRect t="12672"/>
          <a:stretch/>
        </p:blipFill>
        <p:spPr>
          <a:xfrm>
            <a:off x="6095149" y="0"/>
            <a:ext cx="6096851" cy="2994899"/>
          </a:xfrm>
          <a:prstGeom prst="rect">
            <a:avLst/>
          </a:prstGeom>
        </p:spPr>
      </p:pic>
      <p:sp>
        <p:nvSpPr>
          <p:cNvPr id="9" name="TextBox 8"/>
          <p:cNvSpPr txBox="1"/>
          <p:nvPr/>
        </p:nvSpPr>
        <p:spPr>
          <a:xfrm>
            <a:off x="-1702" y="5664343"/>
            <a:ext cx="6096851"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tx1"/>
                </a:solidFill>
                <a:latin typeface="Franklin Gothic Demi Cond" panose="020B0706030402020204" pitchFamily="34" charset="0"/>
              </a:rPr>
              <a:t>FTP-2015 to boost EXPORT</a:t>
            </a:r>
            <a:endParaRPr lang="en-US" sz="4000" dirty="0">
              <a:solidFill>
                <a:schemeClr val="tx1"/>
              </a:solidFill>
              <a:latin typeface="Franklin Gothic Demi Cond" panose="020B0706030402020204" pitchFamily="34" charset="0"/>
            </a:endParaRPr>
          </a:p>
        </p:txBody>
      </p:sp>
      <p:pic>
        <p:nvPicPr>
          <p:cNvPr id="2" name="Picture 1"/>
          <p:cNvPicPr>
            <a:picLocks noChangeAspect="1"/>
          </p:cNvPicPr>
          <p:nvPr/>
        </p:nvPicPr>
        <p:blipFill>
          <a:blip r:embed="rId4"/>
          <a:stretch>
            <a:fillRect/>
          </a:stretch>
        </p:blipFill>
        <p:spPr>
          <a:xfrm>
            <a:off x="206046" y="173158"/>
            <a:ext cx="5604690" cy="2821739"/>
          </a:xfrm>
          <a:prstGeom prst="rect">
            <a:avLst/>
          </a:prstGeom>
        </p:spPr>
      </p:pic>
      <p:sp>
        <p:nvSpPr>
          <p:cNvPr id="8" name="Right Arrow 7"/>
          <p:cNvSpPr/>
          <p:nvPr/>
        </p:nvSpPr>
        <p:spPr>
          <a:xfrm rot="10800000">
            <a:off x="5356393" y="635761"/>
            <a:ext cx="1193098" cy="41148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09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265137508"/>
              </p:ext>
            </p:extLst>
          </p:nvPr>
        </p:nvGraphicFramePr>
        <p:xfrm>
          <a:off x="138896" y="914400"/>
          <a:ext cx="11214904" cy="576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Boost Export HOW? = Foreign Trade Policy 2015-20</a:t>
            </a:r>
            <a:endParaRPr lang="en-US" dirty="0"/>
          </a:p>
        </p:txBody>
      </p:sp>
    </p:spTree>
    <p:extLst>
      <p:ext uri="{BB962C8B-B14F-4D97-AF65-F5344CB8AC3E}">
        <p14:creationId xmlns:p14="http://schemas.microsoft.com/office/powerpoint/2010/main" val="5183363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Under Foreign trade Development and regulation act 1992</a:t>
            </a:r>
          </a:p>
          <a:p>
            <a:r>
              <a:rPr lang="en-US" dirty="0" smtClean="0">
                <a:solidFill>
                  <a:srgbClr val="FFC000"/>
                </a:solidFill>
              </a:rPr>
              <a:t>Who? </a:t>
            </a:r>
            <a:r>
              <a:rPr lang="en-US" dirty="0" smtClean="0"/>
              <a:t>Director </a:t>
            </a:r>
            <a:r>
              <a:rPr lang="en-US" dirty="0"/>
              <a:t>General of Foreign Trade (DGFT) </a:t>
            </a:r>
            <a:r>
              <a:rPr lang="en-US" dirty="0" smtClean="0"/>
              <a:t>under Commerce Min.</a:t>
            </a:r>
            <a:endParaRPr lang="en-US" dirty="0"/>
          </a:p>
          <a:p>
            <a:r>
              <a:rPr lang="en-US" dirty="0" smtClean="0">
                <a:solidFill>
                  <a:srgbClr val="FFC000"/>
                </a:solidFill>
              </a:rPr>
              <a:t>When?</a:t>
            </a:r>
            <a:r>
              <a:rPr lang="en-US" dirty="0" smtClean="0"/>
              <a:t> 2015-20</a:t>
            </a:r>
            <a:r>
              <a:rPr lang="en-US" dirty="0"/>
              <a:t>. </a:t>
            </a:r>
            <a:r>
              <a:rPr lang="en-US" dirty="0" err="1"/>
              <a:t>upto</a:t>
            </a:r>
            <a:r>
              <a:rPr lang="en-US" dirty="0"/>
              <a:t> </a:t>
            </a:r>
            <a:r>
              <a:rPr lang="en-US" dirty="0" smtClean="0"/>
              <a:t>31/03/2020</a:t>
            </a:r>
            <a:endParaRPr lang="en-US" dirty="0"/>
          </a:p>
        </p:txBody>
      </p:sp>
      <p:sp>
        <p:nvSpPr>
          <p:cNvPr id="3" name="Title 2"/>
          <p:cNvSpPr>
            <a:spLocks noGrp="1"/>
          </p:cNvSpPr>
          <p:nvPr>
            <p:ph type="title"/>
          </p:nvPr>
        </p:nvSpPr>
        <p:spPr/>
        <p:txBody>
          <a:bodyPr>
            <a:normAutofit/>
          </a:bodyPr>
          <a:lstStyle/>
          <a:p>
            <a:r>
              <a:rPr lang="en-US" dirty="0" smtClean="0"/>
              <a:t>BASICS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pic>
        <p:nvPicPr>
          <p:cNvPr id="9" name="Content Placeholder 8"/>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Tree>
    <p:extLst>
      <p:ext uri="{BB962C8B-B14F-4D97-AF65-F5344CB8AC3E}">
        <p14:creationId xmlns:p14="http://schemas.microsoft.com/office/powerpoint/2010/main" val="14138680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330" y="3237536"/>
            <a:ext cx="2438740" cy="2438740"/>
          </a:xfrm>
        </p:spPr>
      </p:pic>
      <p:graphicFrame>
        <p:nvGraphicFramePr>
          <p:cNvPr id="6" name="Content Placeholder 5"/>
          <p:cNvGraphicFramePr>
            <a:graphicFrameLocks noGrp="1"/>
          </p:cNvGraphicFramePr>
          <p:nvPr>
            <p:ph idx="1"/>
            <p:extLst>
              <p:ext uri="{D42A27DB-BD31-4B8C-83A1-F6EECF244321}">
                <p14:modId xmlns:p14="http://schemas.microsoft.com/office/powerpoint/2010/main" val="545620916"/>
              </p:ext>
            </p:extLst>
          </p:nvPr>
        </p:nvGraphicFramePr>
        <p:xfrm>
          <a:off x="347471" y="646114"/>
          <a:ext cx="8220456" cy="4522712"/>
        </p:xfrm>
        <a:graphic>
          <a:graphicData uri="http://schemas.openxmlformats.org/drawingml/2006/table">
            <a:tbl>
              <a:tblPr>
                <a:tableStyleId>{775DCB02-9BB8-47FD-8907-85C794F793BA}</a:tableStyleId>
              </a:tblPr>
              <a:tblGrid>
                <a:gridCol w="2612851"/>
                <a:gridCol w="2421033"/>
                <a:gridCol w="3186572"/>
              </a:tblGrid>
              <a:tr h="1661916">
                <a:tc>
                  <a:txBody>
                    <a:bodyPr/>
                    <a:lstStyle/>
                    <a:p>
                      <a:pPr marL="0" marR="0" fontAlgn="t">
                        <a:spcBef>
                          <a:spcPts val="0"/>
                        </a:spcBef>
                        <a:spcAft>
                          <a:spcPts val="0"/>
                        </a:spcAft>
                      </a:pPr>
                      <a:r>
                        <a:rPr lang="en-US" sz="3600" dirty="0">
                          <a:effectLst/>
                          <a:latin typeface="Franklin Gothic Medium Cond" panose="020B0606030402020204" pitchFamily="34" charset="0"/>
                        </a:rPr>
                        <a:t>Year</a:t>
                      </a:r>
                    </a:p>
                  </a:txBody>
                  <a:tcPr marL="50800" marR="50800" marT="50800" marB="50800"/>
                </a:tc>
                <a:tc>
                  <a:txBody>
                    <a:bodyPr/>
                    <a:lstStyle/>
                    <a:p>
                      <a:pPr marL="0" marR="0" fontAlgn="t">
                        <a:spcBef>
                          <a:spcPts val="0"/>
                        </a:spcBef>
                        <a:spcAft>
                          <a:spcPts val="0"/>
                        </a:spcAft>
                      </a:pPr>
                      <a:r>
                        <a:rPr lang="en-US" sz="3600" dirty="0">
                          <a:effectLst/>
                          <a:latin typeface="Franklin Gothic Medium Cond" panose="020B0606030402020204" pitchFamily="34" charset="0"/>
                        </a:rPr>
                        <a:t>Export (US </a:t>
                      </a:r>
                      <a:r>
                        <a:rPr lang="en-US" sz="3600" b="1" u="sng" dirty="0" smtClean="0">
                          <a:effectLst/>
                          <a:latin typeface="Franklin Gothic Medium Cond" panose="020B0606030402020204" pitchFamily="34" charset="0"/>
                        </a:rPr>
                        <a:t>billions</a:t>
                      </a:r>
                      <a:r>
                        <a:rPr lang="en-US" sz="3600" dirty="0" smtClean="0">
                          <a:effectLst/>
                          <a:latin typeface="Franklin Gothic Medium Cond" panose="020B0606030402020204" pitchFamily="34" charset="0"/>
                        </a:rPr>
                        <a:t>.)</a:t>
                      </a:r>
                      <a:endParaRPr lang="en-US" sz="3600" dirty="0">
                        <a:effectLst/>
                        <a:latin typeface="Franklin Gothic Medium Cond" panose="020B0606030402020204" pitchFamily="34" charset="0"/>
                      </a:endParaRPr>
                    </a:p>
                  </a:txBody>
                  <a:tcPr marL="50800" marR="50800" marT="50800" marB="50800"/>
                </a:tc>
                <a:tc>
                  <a:txBody>
                    <a:bodyPr/>
                    <a:lstStyle/>
                    <a:p>
                      <a:pPr marL="0" marR="0" fontAlgn="t">
                        <a:spcBef>
                          <a:spcPts val="0"/>
                        </a:spcBef>
                        <a:spcAft>
                          <a:spcPts val="0"/>
                        </a:spcAft>
                      </a:pPr>
                      <a:r>
                        <a:rPr lang="en-US" sz="3600">
                          <a:effectLst/>
                          <a:latin typeface="Franklin Gothic Medium Cond" panose="020B0606030402020204" pitchFamily="34" charset="0"/>
                        </a:rPr>
                        <a:t>World Share in Export</a:t>
                      </a:r>
                    </a:p>
                  </a:txBody>
                  <a:tcPr marL="50800" marR="50800" marT="50800" marB="50800"/>
                </a:tc>
              </a:tr>
              <a:tr h="629486">
                <a:tc>
                  <a:txBody>
                    <a:bodyPr/>
                    <a:lstStyle/>
                    <a:p>
                      <a:pPr marL="0" marR="0" fontAlgn="t">
                        <a:spcBef>
                          <a:spcPts val="0"/>
                        </a:spcBef>
                        <a:spcAft>
                          <a:spcPts val="0"/>
                        </a:spcAft>
                      </a:pPr>
                      <a:r>
                        <a:rPr lang="en-US" sz="4400" dirty="0">
                          <a:effectLst/>
                          <a:latin typeface="Franklin Gothic Medium Cond" panose="020B0606030402020204" pitchFamily="34" charset="0"/>
                        </a:rPr>
                        <a:t>2013</a:t>
                      </a:r>
                    </a:p>
                  </a:txBody>
                  <a:tcPr marL="50800" marR="50800" marT="50800" marB="50800"/>
                </a:tc>
                <a:tc>
                  <a:txBody>
                    <a:bodyPr/>
                    <a:lstStyle/>
                    <a:p>
                      <a:pPr marL="0" marR="0" fontAlgn="t">
                        <a:spcBef>
                          <a:spcPts val="0"/>
                        </a:spcBef>
                        <a:spcAft>
                          <a:spcPts val="0"/>
                        </a:spcAft>
                      </a:pPr>
                      <a:r>
                        <a:rPr lang="en-US" sz="6600" dirty="0">
                          <a:effectLst/>
                          <a:latin typeface="Franklin Gothic Medium Cond" panose="020B0606030402020204" pitchFamily="34" charset="0"/>
                        </a:rPr>
                        <a:t>465</a:t>
                      </a:r>
                    </a:p>
                  </a:txBody>
                  <a:tcPr marL="50800" marR="50800" marT="50800" marB="50800"/>
                </a:tc>
                <a:tc>
                  <a:txBody>
                    <a:bodyPr/>
                    <a:lstStyle/>
                    <a:p>
                      <a:pPr marL="0" marR="0" fontAlgn="t">
                        <a:spcBef>
                          <a:spcPts val="0"/>
                        </a:spcBef>
                        <a:spcAft>
                          <a:spcPts val="0"/>
                        </a:spcAft>
                      </a:pPr>
                      <a:r>
                        <a:rPr lang="en-US" sz="7200" dirty="0">
                          <a:effectLst/>
                          <a:latin typeface="Franklin Gothic Medium Cond" panose="020B0606030402020204" pitchFamily="34" charset="0"/>
                        </a:rPr>
                        <a:t>2%</a:t>
                      </a:r>
                    </a:p>
                  </a:txBody>
                  <a:tcPr marL="50800" marR="50800" marT="50800" marB="50800"/>
                </a:tc>
              </a:tr>
              <a:tr h="1661916">
                <a:tc>
                  <a:txBody>
                    <a:bodyPr/>
                    <a:lstStyle/>
                    <a:p>
                      <a:pPr marL="0" marR="0" fontAlgn="t">
                        <a:spcBef>
                          <a:spcPts val="0"/>
                        </a:spcBef>
                        <a:spcAft>
                          <a:spcPts val="0"/>
                        </a:spcAft>
                      </a:pPr>
                      <a:r>
                        <a:rPr lang="en-US" sz="4400" dirty="0" smtClean="0">
                          <a:effectLst/>
                          <a:latin typeface="Franklin Gothic Medium Cond" panose="020B0606030402020204" pitchFamily="34" charset="0"/>
                        </a:rPr>
                        <a:t>2020</a:t>
                      </a:r>
                    </a:p>
                    <a:p>
                      <a:pPr marL="0" marR="0" fontAlgn="t">
                        <a:spcBef>
                          <a:spcPts val="0"/>
                        </a:spcBef>
                        <a:spcAft>
                          <a:spcPts val="0"/>
                        </a:spcAft>
                      </a:pPr>
                      <a:r>
                        <a:rPr lang="en-US" sz="4400" dirty="0" smtClean="0">
                          <a:effectLst/>
                          <a:latin typeface="Franklin Gothic Medium Cond" panose="020B0606030402020204" pitchFamily="34" charset="0"/>
                        </a:rPr>
                        <a:t>31st  </a:t>
                      </a:r>
                      <a:r>
                        <a:rPr lang="en-US" sz="4400" dirty="0">
                          <a:effectLst/>
                          <a:latin typeface="Franklin Gothic Medium Cond" panose="020B0606030402020204" pitchFamily="34" charset="0"/>
                        </a:rPr>
                        <a:t>March</a:t>
                      </a:r>
                    </a:p>
                  </a:txBody>
                  <a:tcPr marL="50800" marR="50800" marT="50800" marB="50800"/>
                </a:tc>
                <a:tc>
                  <a:txBody>
                    <a:bodyPr/>
                    <a:lstStyle/>
                    <a:p>
                      <a:pPr marL="0" marR="0" fontAlgn="t">
                        <a:spcBef>
                          <a:spcPts val="0"/>
                        </a:spcBef>
                        <a:spcAft>
                          <a:spcPts val="0"/>
                        </a:spcAft>
                      </a:pPr>
                      <a:r>
                        <a:rPr lang="en-US" sz="6600" dirty="0">
                          <a:effectLst/>
                          <a:latin typeface="Franklin Gothic Medium Cond" panose="020B0606030402020204" pitchFamily="34" charset="0"/>
                        </a:rPr>
                        <a:t>900</a:t>
                      </a:r>
                    </a:p>
                  </a:txBody>
                  <a:tcPr marL="50800" marR="50800" marT="50800" marB="50800">
                    <a:solidFill>
                      <a:schemeClr val="accent5">
                        <a:lumMod val="20000"/>
                        <a:lumOff val="80000"/>
                      </a:schemeClr>
                    </a:solidFill>
                  </a:tcPr>
                </a:tc>
                <a:tc>
                  <a:txBody>
                    <a:bodyPr/>
                    <a:lstStyle/>
                    <a:p>
                      <a:pPr marL="0" marR="0" fontAlgn="t">
                        <a:spcBef>
                          <a:spcPts val="0"/>
                        </a:spcBef>
                        <a:spcAft>
                          <a:spcPts val="0"/>
                        </a:spcAft>
                      </a:pPr>
                      <a:r>
                        <a:rPr lang="en-US" sz="7200" dirty="0">
                          <a:effectLst/>
                          <a:latin typeface="Franklin Gothic Medium Cond" panose="020B0606030402020204" pitchFamily="34" charset="0"/>
                        </a:rPr>
                        <a:t>3.5%</a:t>
                      </a:r>
                    </a:p>
                  </a:txBody>
                  <a:tcPr marL="50800" marR="50800" marT="50800" marB="50800">
                    <a:solidFill>
                      <a:schemeClr val="accent5">
                        <a:lumMod val="20000"/>
                        <a:lumOff val="80000"/>
                      </a:schemeClr>
                    </a:solidFill>
                  </a:tcPr>
                </a:tc>
              </a:tr>
            </a:tbl>
          </a:graphicData>
        </a:graphic>
      </p:graphicFrame>
      <p:sp>
        <p:nvSpPr>
          <p:cNvPr id="4" name="Title 3"/>
          <p:cNvSpPr>
            <a:spLocks noGrp="1"/>
          </p:cNvSpPr>
          <p:nvPr>
            <p:ph type="title"/>
          </p:nvPr>
        </p:nvSpPr>
        <p:spPr/>
        <p:txBody>
          <a:bodyPr/>
          <a:lstStyle/>
          <a:p>
            <a:r>
              <a:rPr lang="en-US" dirty="0" smtClean="0"/>
              <a:t>Export </a:t>
            </a:r>
            <a:br>
              <a:rPr lang="en-US" dirty="0" smtClean="0"/>
            </a:br>
            <a:r>
              <a:rPr lang="en-US" dirty="0" smtClean="0"/>
              <a:t>Targets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30396715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292730312"/>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Boost Export HOW? = Foreign Trade Policy 2015-20</a:t>
            </a:r>
            <a:endParaRPr lang="en-US" dirty="0"/>
          </a:p>
        </p:txBody>
      </p:sp>
    </p:spTree>
    <p:extLst>
      <p:ext uri="{BB962C8B-B14F-4D97-AF65-F5344CB8AC3E}">
        <p14:creationId xmlns:p14="http://schemas.microsoft.com/office/powerpoint/2010/main" val="31031416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742950" indent="-742950" fontAlgn="ctr">
              <a:buFont typeface="+mj-lt"/>
              <a:buAutoNum type="arabicPeriod"/>
            </a:pPr>
            <a:r>
              <a:rPr lang="en-US" dirty="0" smtClean="0"/>
              <a:t>WTO SPS/TBT: EU/US </a:t>
            </a:r>
            <a:r>
              <a:rPr lang="en-US" dirty="0"/>
              <a:t>block entry of our </a:t>
            </a:r>
            <a:r>
              <a:rPr lang="en-US" dirty="0" smtClean="0"/>
              <a:t>goods. (e.g. Mangoes)</a:t>
            </a:r>
          </a:p>
          <a:p>
            <a:pPr marL="742950" indent="-742950" fontAlgn="ctr">
              <a:buFont typeface="+mj-lt"/>
              <a:buAutoNum type="arabicPeriod"/>
            </a:pPr>
            <a:r>
              <a:rPr lang="en-US" dirty="0" smtClean="0"/>
              <a:t>WTO </a:t>
            </a:r>
            <a:r>
              <a:rPr lang="en-US" dirty="0"/>
              <a:t>food subsidies related </a:t>
            </a:r>
            <a:r>
              <a:rPr lang="en-US" dirty="0" smtClean="0"/>
              <a:t>issues.</a:t>
            </a:r>
          </a:p>
          <a:p>
            <a:pPr marL="742950" indent="-742950" fontAlgn="ctr">
              <a:buFont typeface="+mj-lt"/>
              <a:buAutoNum type="arabicPeriod"/>
            </a:pPr>
            <a:r>
              <a:rPr lang="en-US" dirty="0" smtClean="0"/>
              <a:t>WTO trade rounds dragged for decades without consensus.</a:t>
            </a:r>
            <a:endParaRPr lang="en-US" dirty="0"/>
          </a:p>
          <a:p>
            <a:pPr marL="742950" indent="-742950" fontAlgn="ctr">
              <a:buFont typeface="+mj-lt"/>
              <a:buAutoNum type="arabicPeriod"/>
            </a:pPr>
            <a:r>
              <a:rPr lang="en-US" dirty="0" smtClean="0"/>
              <a:t>Therefore, non-WTO Bilateral, multilateral and regional trade agreements to counter 1+2+3</a:t>
            </a:r>
            <a:endParaRPr lang="en-US" dirty="0"/>
          </a:p>
        </p:txBody>
      </p:sp>
      <p:sp>
        <p:nvSpPr>
          <p:cNvPr id="4" name="Title 3"/>
          <p:cNvSpPr>
            <a:spLocks noGrp="1"/>
          </p:cNvSpPr>
          <p:nvPr>
            <p:ph type="title"/>
          </p:nvPr>
        </p:nvSpPr>
        <p:spPr/>
        <p:txBody>
          <a:bodyPr/>
          <a:lstStyle/>
          <a:p>
            <a:r>
              <a:rPr lang="en-US" dirty="0" smtClean="0"/>
              <a:t>Trade Agreements: WHY?</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pic>
        <p:nvPicPr>
          <p:cNvPr id="9" name="Content Placeholder 8"/>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Tree>
    <p:extLst>
      <p:ext uri="{BB962C8B-B14F-4D97-AF65-F5344CB8AC3E}">
        <p14:creationId xmlns:p14="http://schemas.microsoft.com/office/powerpoint/2010/main" val="3594336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79679791"/>
              </p:ext>
            </p:extLst>
          </p:nvPr>
        </p:nvGraphicFramePr>
        <p:xfrm>
          <a:off x="838200" y="914400"/>
          <a:ext cx="10515600" cy="5678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5 Stages / evolution</a:t>
            </a:r>
            <a:endParaRPr lang="en-US" dirty="0"/>
          </a:p>
        </p:txBody>
      </p:sp>
    </p:spTree>
    <p:extLst>
      <p:ext uri="{BB962C8B-B14F-4D97-AF65-F5344CB8AC3E}">
        <p14:creationId xmlns:p14="http://schemas.microsoft.com/office/powerpoint/2010/main" val="316214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0A147AA-34E8-4722-8801-4A022BE6355A}"/>
                                            </p:graphicEl>
                                          </p:spTgt>
                                        </p:tgtEl>
                                        <p:attrNameLst>
                                          <p:attrName>style.visibility</p:attrName>
                                        </p:attrNameLst>
                                      </p:cBhvr>
                                      <p:to>
                                        <p:strVal val="visible"/>
                                      </p:to>
                                    </p:set>
                                    <p:animEffect transition="in" filter="fade">
                                      <p:cBhvr>
                                        <p:cTn id="7" dur="500"/>
                                        <p:tgtEl>
                                          <p:spTgt spid="4">
                                            <p:graphicEl>
                                              <a:dgm id="{10A147AA-34E8-4722-8801-4A022BE6355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7EFF049-F449-4659-A1A6-384CDE7CE13F}"/>
                                            </p:graphicEl>
                                          </p:spTgt>
                                        </p:tgtEl>
                                        <p:attrNameLst>
                                          <p:attrName>style.visibility</p:attrName>
                                        </p:attrNameLst>
                                      </p:cBhvr>
                                      <p:to>
                                        <p:strVal val="visible"/>
                                      </p:to>
                                    </p:set>
                                    <p:animEffect transition="in" filter="fade">
                                      <p:cBhvr>
                                        <p:cTn id="12" dur="500"/>
                                        <p:tgtEl>
                                          <p:spTgt spid="4">
                                            <p:graphicEl>
                                              <a:dgm id="{27EFF049-F449-4659-A1A6-384CDE7CE13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127B178B-62E4-4128-914A-225B9FB8B10A}"/>
                                            </p:graphicEl>
                                          </p:spTgt>
                                        </p:tgtEl>
                                        <p:attrNameLst>
                                          <p:attrName>style.visibility</p:attrName>
                                        </p:attrNameLst>
                                      </p:cBhvr>
                                      <p:to>
                                        <p:strVal val="visible"/>
                                      </p:to>
                                    </p:set>
                                    <p:animEffect transition="in" filter="fade">
                                      <p:cBhvr>
                                        <p:cTn id="15" dur="500"/>
                                        <p:tgtEl>
                                          <p:spTgt spid="4">
                                            <p:graphicEl>
                                              <a:dgm id="{127B178B-62E4-4128-914A-225B9FB8B10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CB2CAA69-C66E-45E0-AFEF-5EFE16717727}"/>
                                            </p:graphicEl>
                                          </p:spTgt>
                                        </p:tgtEl>
                                        <p:attrNameLst>
                                          <p:attrName>style.visibility</p:attrName>
                                        </p:attrNameLst>
                                      </p:cBhvr>
                                      <p:to>
                                        <p:strVal val="visible"/>
                                      </p:to>
                                    </p:set>
                                    <p:animEffect transition="in" filter="fade">
                                      <p:cBhvr>
                                        <p:cTn id="20" dur="500"/>
                                        <p:tgtEl>
                                          <p:spTgt spid="4">
                                            <p:graphicEl>
                                              <a:dgm id="{CB2CAA69-C66E-45E0-AFEF-5EFE1671772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A42F258E-E892-4348-B753-FB9D3B8F367F}"/>
                                            </p:graphicEl>
                                          </p:spTgt>
                                        </p:tgtEl>
                                        <p:attrNameLst>
                                          <p:attrName>style.visibility</p:attrName>
                                        </p:attrNameLst>
                                      </p:cBhvr>
                                      <p:to>
                                        <p:strVal val="visible"/>
                                      </p:to>
                                    </p:set>
                                    <p:animEffect transition="in" filter="fade">
                                      <p:cBhvr>
                                        <p:cTn id="23" dur="500"/>
                                        <p:tgtEl>
                                          <p:spTgt spid="4">
                                            <p:graphicEl>
                                              <a:dgm id="{A42F258E-E892-4348-B753-FB9D3B8F367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D1455497-30C5-4276-84D2-FE16CC2840D7}"/>
                                            </p:graphicEl>
                                          </p:spTgt>
                                        </p:tgtEl>
                                        <p:attrNameLst>
                                          <p:attrName>style.visibility</p:attrName>
                                        </p:attrNameLst>
                                      </p:cBhvr>
                                      <p:to>
                                        <p:strVal val="visible"/>
                                      </p:to>
                                    </p:set>
                                    <p:animEffect transition="in" filter="fade">
                                      <p:cBhvr>
                                        <p:cTn id="28" dur="500"/>
                                        <p:tgtEl>
                                          <p:spTgt spid="4">
                                            <p:graphicEl>
                                              <a:dgm id="{D1455497-30C5-4276-84D2-FE16CC2840D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54B79F8-0394-4862-BB9D-FDBE52490305}"/>
                                            </p:graphicEl>
                                          </p:spTgt>
                                        </p:tgtEl>
                                        <p:attrNameLst>
                                          <p:attrName>style.visibility</p:attrName>
                                        </p:attrNameLst>
                                      </p:cBhvr>
                                      <p:to>
                                        <p:strVal val="visible"/>
                                      </p:to>
                                    </p:set>
                                    <p:animEffect transition="in" filter="fade">
                                      <p:cBhvr>
                                        <p:cTn id="31" dur="500"/>
                                        <p:tgtEl>
                                          <p:spTgt spid="4">
                                            <p:graphicEl>
                                              <a:dgm id="{B54B79F8-0394-4862-BB9D-FDBE5249030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1227CC39-1110-4429-9BD0-DD8F65314DFE}"/>
                                            </p:graphicEl>
                                          </p:spTgt>
                                        </p:tgtEl>
                                        <p:attrNameLst>
                                          <p:attrName>style.visibility</p:attrName>
                                        </p:attrNameLst>
                                      </p:cBhvr>
                                      <p:to>
                                        <p:strVal val="visible"/>
                                      </p:to>
                                    </p:set>
                                    <p:animEffect transition="in" filter="fade">
                                      <p:cBhvr>
                                        <p:cTn id="36" dur="500"/>
                                        <p:tgtEl>
                                          <p:spTgt spid="4">
                                            <p:graphicEl>
                                              <a:dgm id="{1227CC39-1110-4429-9BD0-DD8F65314DF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A228AE50-FDDC-4503-81A5-B7E4267A8330}"/>
                                            </p:graphicEl>
                                          </p:spTgt>
                                        </p:tgtEl>
                                        <p:attrNameLst>
                                          <p:attrName>style.visibility</p:attrName>
                                        </p:attrNameLst>
                                      </p:cBhvr>
                                      <p:to>
                                        <p:strVal val="visible"/>
                                      </p:to>
                                    </p:set>
                                    <p:animEffect transition="in" filter="fade">
                                      <p:cBhvr>
                                        <p:cTn id="39" dur="500"/>
                                        <p:tgtEl>
                                          <p:spTgt spid="4">
                                            <p:graphicEl>
                                              <a:dgm id="{A228AE50-FDDC-4503-81A5-B7E4267A833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81144" y="203142"/>
            <a:ext cx="5512783" cy="6323162"/>
          </a:xfrm>
          <a:prstGeom prst="rect">
            <a:avLst/>
          </a:prstGeom>
        </p:spPr>
      </p:pic>
      <p:sp>
        <p:nvSpPr>
          <p:cNvPr id="7" name="Right Arrow 6"/>
          <p:cNvSpPr/>
          <p:nvPr/>
        </p:nvSpPr>
        <p:spPr>
          <a:xfrm rot="2581203" flipV="1">
            <a:off x="3514299" y="3405359"/>
            <a:ext cx="1454647" cy="380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0" y="600842"/>
            <a:ext cx="4581144" cy="1961718"/>
          </a:xfrm>
          <a:prstGeom prst="rect">
            <a:avLst/>
          </a:prstGeom>
        </p:spPr>
      </p:pic>
      <p:pic>
        <p:nvPicPr>
          <p:cNvPr id="3" name="Picture 2"/>
          <p:cNvPicPr>
            <a:picLocks noChangeAspect="1"/>
          </p:cNvPicPr>
          <p:nvPr/>
        </p:nvPicPr>
        <p:blipFill>
          <a:blip r:embed="rId4"/>
          <a:stretch>
            <a:fillRect/>
          </a:stretch>
        </p:blipFill>
        <p:spPr>
          <a:xfrm>
            <a:off x="564395" y="2667136"/>
            <a:ext cx="3452354" cy="3953414"/>
          </a:xfrm>
          <a:prstGeom prst="rect">
            <a:avLst/>
          </a:prstGeom>
        </p:spPr>
      </p:pic>
      <p:sp>
        <p:nvSpPr>
          <p:cNvPr id="9" name="TextBox 8"/>
          <p:cNvSpPr txBox="1"/>
          <p:nvPr/>
        </p:nvSpPr>
        <p:spPr>
          <a:xfrm>
            <a:off x="9776673" y="888942"/>
            <a:ext cx="1763298" cy="1200329"/>
          </a:xfrm>
          <a:prstGeom prst="homePlate">
            <a:avLst>
              <a:gd name="adj" fmla="val 33842"/>
            </a:avLst>
          </a:prstGeom>
          <a:solidFill>
            <a:srgbClr val="00B050"/>
          </a:solidFill>
        </p:spPr>
        <p:style>
          <a:lnRef idx="3">
            <a:schemeClr val="lt1"/>
          </a:lnRef>
          <a:fillRef idx="1">
            <a:schemeClr val="accent4"/>
          </a:fillRef>
          <a:effectRef idx="1">
            <a:schemeClr val="accent4"/>
          </a:effectRef>
          <a:fontRef idx="minor">
            <a:schemeClr val="lt1"/>
          </a:fontRef>
        </p:style>
        <p:txBody>
          <a:bodyPr wrap="square">
            <a:spAutoFit/>
          </a:bodyPr>
          <a:lstStyle/>
          <a:p>
            <a:pPr algn="ctr" eaLnBrk="1" fontAlgn="auto" hangingPunct="1">
              <a:spcBef>
                <a:spcPts val="0"/>
              </a:spcBef>
              <a:spcAft>
                <a:spcPts val="0"/>
              </a:spcAft>
              <a:defRPr/>
            </a:pPr>
            <a:r>
              <a:rPr lang="en-US" sz="3600" dirty="0" smtClean="0">
                <a:solidFill>
                  <a:schemeClr val="bg1"/>
                </a:solidFill>
                <a:latin typeface="Franklin Gothic Medium Cond" panose="020B0606030402020204" pitchFamily="34" charset="0"/>
                <a:ea typeface="Kozuka Gothic Pro B" panose="020B0800000000000000" pitchFamily="34" charset="-128"/>
              </a:rPr>
              <a:t>Today’s</a:t>
            </a:r>
          </a:p>
          <a:p>
            <a:pPr algn="ctr" eaLnBrk="1" fontAlgn="auto" hangingPunct="1">
              <a:spcBef>
                <a:spcPts val="0"/>
              </a:spcBef>
              <a:spcAft>
                <a:spcPts val="0"/>
              </a:spcAft>
              <a:defRPr/>
            </a:pPr>
            <a:r>
              <a:rPr lang="en-US" sz="3600" dirty="0" smtClean="0">
                <a:solidFill>
                  <a:schemeClr val="bg1"/>
                </a:solidFill>
                <a:latin typeface="Franklin Gothic Medium Cond" panose="020B0606030402020204" pitchFamily="34" charset="0"/>
                <a:ea typeface="Kozuka Gothic Pro B" panose="020B0800000000000000" pitchFamily="34" charset="-128"/>
              </a:rPr>
              <a:t>Topic</a:t>
            </a:r>
            <a:endParaRPr lang="en-US" sz="4800" dirty="0">
              <a:solidFill>
                <a:schemeClr val="bg1"/>
              </a:solidFill>
              <a:latin typeface="Franklin Gothic Medium Cond" panose="020B0606030402020204" pitchFamily="34" charset="0"/>
              <a:ea typeface="Kozuka Gothic Pro B" panose="020B0800000000000000" pitchFamily="34" charset="-128"/>
            </a:endParaRPr>
          </a:p>
        </p:txBody>
      </p:sp>
    </p:spTree>
    <p:extLst>
      <p:ext uri="{BB962C8B-B14F-4D97-AF65-F5344CB8AC3E}">
        <p14:creationId xmlns:p14="http://schemas.microsoft.com/office/powerpoint/2010/main" val="144465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CECA, CEPA, BTIA</a:t>
            </a:r>
            <a:endParaRPr lang="en-US" dirty="0"/>
          </a:p>
        </p:txBody>
      </p:sp>
      <p:sp>
        <p:nvSpPr>
          <p:cNvPr id="6" name="Content Placeholder 5"/>
          <p:cNvSpPr>
            <a:spLocks noGrp="1"/>
          </p:cNvSpPr>
          <p:nvPr>
            <p:ph sz="half" idx="2"/>
          </p:nvPr>
        </p:nvSpPr>
        <p:spPr/>
        <p:txBody>
          <a:bodyPr>
            <a:normAutofit fontScale="92500" lnSpcReduction="10000"/>
          </a:bodyPr>
          <a:lstStyle/>
          <a:p>
            <a:r>
              <a:rPr lang="en-US" dirty="0"/>
              <a:t>Comprehensive Economic Cooperation Agreements (</a:t>
            </a:r>
            <a:r>
              <a:rPr lang="en-US" dirty="0" smtClean="0"/>
              <a:t>CECAs)</a:t>
            </a:r>
          </a:p>
          <a:p>
            <a:r>
              <a:rPr lang="en-US" dirty="0" smtClean="0"/>
              <a:t>Comprehensive </a:t>
            </a:r>
            <a:r>
              <a:rPr lang="en-US" dirty="0"/>
              <a:t>Economic Partnership Agreements (</a:t>
            </a:r>
            <a:r>
              <a:rPr lang="en-US" dirty="0" smtClean="0"/>
              <a:t>CEPAs)</a:t>
            </a:r>
          </a:p>
          <a:p>
            <a:r>
              <a:rPr lang="en-US" dirty="0" err="1" smtClean="0"/>
              <a:t>Broadbased</a:t>
            </a:r>
            <a:r>
              <a:rPr lang="en-US" dirty="0" smtClean="0"/>
              <a:t> </a:t>
            </a:r>
            <a:r>
              <a:rPr lang="en-US" dirty="0"/>
              <a:t>Trade and Investment Agreements </a:t>
            </a:r>
            <a:r>
              <a:rPr lang="en-US" dirty="0" smtClean="0"/>
              <a:t>(BTIA</a:t>
            </a:r>
            <a:r>
              <a:rPr lang="en-US" dirty="0"/>
              <a:t>)</a:t>
            </a:r>
          </a:p>
        </p:txBody>
      </p:sp>
      <p:sp>
        <p:nvSpPr>
          <p:cNvPr id="7" name="Content Placeholder 6"/>
          <p:cNvSpPr>
            <a:spLocks noGrp="1"/>
          </p:cNvSpPr>
          <p:nvPr>
            <p:ph sz="quarter" idx="4"/>
          </p:nvPr>
        </p:nvSpPr>
        <p:spPr/>
        <p:txBody>
          <a:bodyPr/>
          <a:lstStyle/>
          <a:p>
            <a:r>
              <a:rPr lang="en-US" dirty="0" smtClean="0"/>
              <a:t>Free trade agreement</a:t>
            </a:r>
            <a:endParaRPr lang="en-US" dirty="0"/>
          </a:p>
        </p:txBody>
      </p:sp>
      <p:sp>
        <p:nvSpPr>
          <p:cNvPr id="8" name="Text Placeholder 7"/>
          <p:cNvSpPr>
            <a:spLocks noGrp="1"/>
          </p:cNvSpPr>
          <p:nvPr>
            <p:ph type="body" idx="13"/>
          </p:nvPr>
        </p:nvSpPr>
        <p:spPr/>
        <p:txBody>
          <a:bodyPr/>
          <a:lstStyle/>
          <a:p>
            <a:r>
              <a:rPr lang="en-US" dirty="0" smtClean="0"/>
              <a:t>FTA</a:t>
            </a:r>
            <a:endParaRPr lang="en-US" dirty="0"/>
          </a:p>
        </p:txBody>
      </p:sp>
      <p:sp>
        <p:nvSpPr>
          <p:cNvPr id="4" name="Title 3"/>
          <p:cNvSpPr>
            <a:spLocks noGrp="1"/>
          </p:cNvSpPr>
          <p:nvPr>
            <p:ph type="title"/>
          </p:nvPr>
        </p:nvSpPr>
        <p:spPr/>
        <p:txBody>
          <a:bodyPr>
            <a:normAutofit fontScale="90000"/>
          </a:bodyPr>
          <a:lstStyle/>
          <a:p>
            <a:r>
              <a:rPr lang="en-US" dirty="0" smtClean="0"/>
              <a:t>What’s the difference?</a:t>
            </a:r>
            <a:endParaRPr lang="en-US" dirty="0"/>
          </a:p>
        </p:txBody>
      </p:sp>
    </p:spTree>
    <p:extLst>
      <p:ext uri="{BB962C8B-B14F-4D97-AF65-F5344CB8AC3E}">
        <p14:creationId xmlns:p14="http://schemas.microsoft.com/office/powerpoint/2010/main" val="16262196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CECA, CEPA, BTIA</a:t>
            </a:r>
            <a:endParaRPr lang="en-US" dirty="0"/>
          </a:p>
        </p:txBody>
      </p:sp>
      <p:sp>
        <p:nvSpPr>
          <p:cNvPr id="6" name="Content Placeholder 5"/>
          <p:cNvSpPr>
            <a:spLocks noGrp="1"/>
          </p:cNvSpPr>
          <p:nvPr>
            <p:ph sz="half" idx="2"/>
          </p:nvPr>
        </p:nvSpPr>
        <p:spPr/>
        <p:txBody>
          <a:bodyPr>
            <a:normAutofit/>
          </a:bodyPr>
          <a:lstStyle/>
          <a:p>
            <a:r>
              <a:rPr lang="en-US" dirty="0" smtClean="0"/>
              <a:t>Goods</a:t>
            </a:r>
          </a:p>
          <a:p>
            <a:r>
              <a:rPr lang="en-US" dirty="0" smtClean="0"/>
              <a:t>Services</a:t>
            </a:r>
          </a:p>
          <a:p>
            <a:r>
              <a:rPr lang="en-US" dirty="0" smtClean="0"/>
              <a:t>Investment</a:t>
            </a:r>
          </a:p>
          <a:p>
            <a:r>
              <a:rPr lang="en-US" dirty="0" smtClean="0"/>
              <a:t>IPR</a:t>
            </a:r>
          </a:p>
          <a:p>
            <a:r>
              <a:rPr lang="en-US" dirty="0" smtClean="0"/>
              <a:t>Movement of people.</a:t>
            </a:r>
          </a:p>
          <a:p>
            <a:r>
              <a:rPr lang="en-US" dirty="0" smtClean="0"/>
              <a:t>= more trade, jobs than FTA</a:t>
            </a:r>
            <a:endParaRPr lang="en-US" dirty="0"/>
          </a:p>
        </p:txBody>
      </p:sp>
      <p:sp>
        <p:nvSpPr>
          <p:cNvPr id="7" name="Content Placeholder 6"/>
          <p:cNvSpPr>
            <a:spLocks noGrp="1"/>
          </p:cNvSpPr>
          <p:nvPr>
            <p:ph sz="quarter" idx="4"/>
          </p:nvPr>
        </p:nvSpPr>
        <p:spPr/>
        <p:txBody>
          <a:bodyPr/>
          <a:lstStyle/>
          <a:p>
            <a:r>
              <a:rPr lang="en-US" dirty="0" smtClean="0"/>
              <a:t>Traditionally concerned with Goods only.</a:t>
            </a:r>
            <a:endParaRPr lang="en-US" dirty="0"/>
          </a:p>
        </p:txBody>
      </p:sp>
      <p:sp>
        <p:nvSpPr>
          <p:cNvPr id="8" name="Text Placeholder 7"/>
          <p:cNvSpPr>
            <a:spLocks noGrp="1"/>
          </p:cNvSpPr>
          <p:nvPr>
            <p:ph type="body" idx="13"/>
          </p:nvPr>
        </p:nvSpPr>
        <p:spPr/>
        <p:txBody>
          <a:bodyPr/>
          <a:lstStyle/>
          <a:p>
            <a:r>
              <a:rPr lang="en-US" dirty="0" smtClean="0"/>
              <a:t>FTA</a:t>
            </a:r>
            <a:endParaRPr lang="en-US" dirty="0"/>
          </a:p>
        </p:txBody>
      </p:sp>
      <p:sp>
        <p:nvSpPr>
          <p:cNvPr id="4" name="Title 3"/>
          <p:cNvSpPr>
            <a:spLocks noGrp="1"/>
          </p:cNvSpPr>
          <p:nvPr>
            <p:ph type="title"/>
          </p:nvPr>
        </p:nvSpPr>
        <p:spPr/>
        <p:txBody>
          <a:bodyPr>
            <a:normAutofit fontScale="90000"/>
          </a:bodyPr>
          <a:lstStyle/>
          <a:p>
            <a:r>
              <a:rPr lang="en-US" dirty="0" smtClean="0"/>
              <a:t>What’s the difference? </a:t>
            </a:r>
            <a:r>
              <a:rPr lang="en-US" dirty="0" smtClean="0">
                <a:solidFill>
                  <a:srgbClr val="FFC000"/>
                </a:solidFill>
              </a:rPr>
              <a:t>As per FTP-2015?</a:t>
            </a:r>
            <a:endParaRPr lang="en-US" dirty="0">
              <a:solidFill>
                <a:srgbClr val="FFC000"/>
              </a:solidFill>
            </a:endParaRPr>
          </a:p>
        </p:txBody>
      </p:sp>
    </p:spTree>
    <p:extLst>
      <p:ext uri="{BB962C8B-B14F-4D97-AF65-F5344CB8AC3E}">
        <p14:creationId xmlns:p14="http://schemas.microsoft.com/office/powerpoint/2010/main" val="27367356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3" name="Content Placeholder 2"/>
          <p:cNvSpPr>
            <a:spLocks noGrp="1"/>
          </p:cNvSpPr>
          <p:nvPr>
            <p:ph idx="1"/>
          </p:nvPr>
        </p:nvSpPr>
        <p:spPr/>
        <p:txBody>
          <a:bodyPr/>
          <a:lstStyle/>
          <a:p>
            <a:r>
              <a:rPr lang="en-US" dirty="0" smtClean="0"/>
              <a:t>Indian exporters unaware of FTA, SPS, TBT etc.</a:t>
            </a:r>
          </a:p>
          <a:p>
            <a:r>
              <a:rPr lang="en-US" dirty="0" smtClean="0"/>
              <a:t>FAQ prepared </a:t>
            </a:r>
            <a:r>
              <a:rPr lang="en-US" dirty="0" smtClean="0">
                <a:hlinkClick r:id="rId3"/>
              </a:rPr>
              <a:t>http://Indiantradeportal.in</a:t>
            </a:r>
            <a:endParaRPr lang="en-US" dirty="0" smtClean="0"/>
          </a:p>
          <a:p>
            <a:endParaRPr lang="en-US" dirty="0" smtClean="0"/>
          </a:p>
          <a:p>
            <a:endParaRPr lang="en-US" dirty="0" smtClean="0"/>
          </a:p>
          <a:p>
            <a:endParaRPr lang="en-US" dirty="0"/>
          </a:p>
        </p:txBody>
      </p:sp>
      <p:sp>
        <p:nvSpPr>
          <p:cNvPr id="4" name="Title 3"/>
          <p:cNvSpPr>
            <a:spLocks noGrp="1"/>
          </p:cNvSpPr>
          <p:nvPr>
            <p:ph type="title"/>
          </p:nvPr>
        </p:nvSpPr>
        <p:spPr/>
        <p:txBody>
          <a:bodyPr/>
          <a:lstStyle/>
          <a:p>
            <a:r>
              <a:rPr lang="en-US" dirty="0" smtClean="0"/>
              <a:t>awareness</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504559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2939"/>
          <a:stretch/>
        </p:blipFill>
        <p:spPr>
          <a:xfrm>
            <a:off x="1382941" y="2680413"/>
            <a:ext cx="6096851" cy="2985755"/>
          </a:xfrm>
          <a:prstGeom prst="rect">
            <a:avLst/>
          </a:prstGeom>
        </p:spPr>
      </p:pic>
      <p:pic>
        <p:nvPicPr>
          <p:cNvPr id="6" name="Picture 5"/>
          <p:cNvPicPr>
            <a:picLocks noChangeAspect="1"/>
          </p:cNvPicPr>
          <p:nvPr/>
        </p:nvPicPr>
        <p:blipFill rotWithShape="1">
          <a:blip r:embed="rId3"/>
          <a:srcRect t="12672"/>
          <a:stretch/>
        </p:blipFill>
        <p:spPr>
          <a:xfrm>
            <a:off x="6095149" y="0"/>
            <a:ext cx="6096851" cy="2994899"/>
          </a:xfrm>
          <a:prstGeom prst="rect">
            <a:avLst/>
          </a:prstGeom>
        </p:spPr>
      </p:pic>
      <p:sp>
        <p:nvSpPr>
          <p:cNvPr id="8" name="Right Arrow 7"/>
          <p:cNvSpPr/>
          <p:nvPr/>
        </p:nvSpPr>
        <p:spPr>
          <a:xfrm rot="9324583">
            <a:off x="3188333" y="1895533"/>
            <a:ext cx="3395813" cy="41148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5351681"/>
            <a:ext cx="7479792"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tx1"/>
                </a:solidFill>
                <a:latin typeface="Franklin Gothic Demi Cond" panose="020B0706030402020204" pitchFamily="34" charset="0"/>
              </a:rPr>
              <a:t>Multilateral trade agreements</a:t>
            </a:r>
            <a:endParaRPr lang="en-US" sz="4000" dirty="0">
              <a:solidFill>
                <a:schemeClr val="tx1"/>
              </a:solidFill>
              <a:latin typeface="Franklin Gothic Demi Cond" panose="020B0706030402020204" pitchFamily="34" charset="0"/>
            </a:endParaRPr>
          </a:p>
        </p:txBody>
      </p:sp>
      <p:sp>
        <p:nvSpPr>
          <p:cNvPr id="10" name="TextBox 9"/>
          <p:cNvSpPr txBox="1"/>
          <p:nvPr/>
        </p:nvSpPr>
        <p:spPr>
          <a:xfrm>
            <a:off x="7296912" y="3072348"/>
            <a:ext cx="4809744" cy="3785652"/>
          </a:xfrm>
          <a:prstGeom prst="rect">
            <a:avLst/>
          </a:prstGeom>
          <a:solidFill>
            <a:schemeClr val="accent2">
              <a:lumMod val="75000"/>
            </a:schemeClr>
          </a:solidFill>
        </p:spPr>
        <p:style>
          <a:lnRef idx="1">
            <a:schemeClr val="accent4"/>
          </a:lnRef>
          <a:fillRef idx="3">
            <a:schemeClr val="accent4"/>
          </a:fillRef>
          <a:effectRef idx="2">
            <a:schemeClr val="accent4"/>
          </a:effectRef>
          <a:fontRef idx="minor">
            <a:schemeClr val="lt1"/>
          </a:fontRef>
        </p:style>
        <p:txBody>
          <a:bodyPr wrap="square" rtlCol="0">
            <a:spAutoFit/>
          </a:bodyPr>
          <a:lstStyle/>
          <a:p>
            <a:pPr algn="r"/>
            <a:r>
              <a:rPr lang="en-US" sz="4000" dirty="0" smtClean="0">
                <a:solidFill>
                  <a:schemeClr val="bg1"/>
                </a:solidFill>
                <a:latin typeface="Franklin Gothic Demi Cond" panose="020B0706030402020204" pitchFamily="34" charset="0"/>
              </a:rPr>
              <a:t>Mains: GS-2</a:t>
            </a:r>
          </a:p>
          <a:p>
            <a:pPr algn="r"/>
            <a:r>
              <a:rPr lang="en-US" sz="4000" dirty="0" smtClean="0">
                <a:solidFill>
                  <a:schemeClr val="bg1"/>
                </a:solidFill>
                <a:latin typeface="Franklin Gothic Demi Cond" panose="020B0706030402020204" pitchFamily="34" charset="0"/>
              </a:rPr>
              <a:t>Bilateral</a:t>
            </a:r>
            <a:r>
              <a:rPr lang="en-US" sz="4000" dirty="0">
                <a:solidFill>
                  <a:schemeClr val="bg1"/>
                </a:solidFill>
                <a:latin typeface="Franklin Gothic Demi Cond" panose="020B0706030402020204" pitchFamily="34" charset="0"/>
              </a:rPr>
              <a:t>, regional and global groupings and </a:t>
            </a:r>
            <a:r>
              <a:rPr lang="en-US" sz="4000" u="sng" dirty="0">
                <a:solidFill>
                  <a:srgbClr val="FFFF00"/>
                </a:solidFill>
                <a:latin typeface="Franklin Gothic Demi Cond" panose="020B0706030402020204" pitchFamily="34" charset="0"/>
              </a:rPr>
              <a:t>agreements</a:t>
            </a:r>
            <a:r>
              <a:rPr lang="en-US" sz="4000" dirty="0">
                <a:solidFill>
                  <a:srgbClr val="FFFF00"/>
                </a:solidFill>
                <a:latin typeface="Franklin Gothic Demi Cond" panose="020B0706030402020204" pitchFamily="34" charset="0"/>
              </a:rPr>
              <a:t> </a:t>
            </a:r>
            <a:r>
              <a:rPr lang="en-US" sz="4000" dirty="0">
                <a:solidFill>
                  <a:schemeClr val="bg1"/>
                </a:solidFill>
                <a:latin typeface="Franklin Gothic Demi Cond" panose="020B0706030402020204" pitchFamily="34" charset="0"/>
              </a:rPr>
              <a:t>involving India and/or affecting India's interests</a:t>
            </a:r>
          </a:p>
        </p:txBody>
      </p:sp>
    </p:spTree>
    <p:extLst>
      <p:ext uri="{BB962C8B-B14F-4D97-AF65-F5344CB8AC3E}">
        <p14:creationId xmlns:p14="http://schemas.microsoft.com/office/powerpoint/2010/main" val="232013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1+2 = Erode Indian grip over US-EU markets</a:t>
            </a:r>
            <a:endParaRPr lang="en-US" dirty="0"/>
          </a:p>
        </p:txBody>
      </p:sp>
      <p:sp>
        <p:nvSpPr>
          <p:cNvPr id="4" name="TextBox 3"/>
          <p:cNvSpPr txBox="1"/>
          <p:nvPr/>
        </p:nvSpPr>
        <p:spPr>
          <a:xfrm>
            <a:off x="1608082" y="4379348"/>
            <a:ext cx="5510925"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Together, 50% of world trade captured.</a:t>
            </a:r>
            <a:endParaRPr lang="en-US" sz="4000" dirty="0">
              <a:solidFill>
                <a:schemeClr val="bg1"/>
              </a:solidFill>
              <a:latin typeface="Franklin Gothic Demi Cond" panose="020B0706030402020204" pitchFamily="34" charset="0"/>
            </a:endParaRPr>
          </a:p>
        </p:txBody>
      </p:sp>
      <p:sp>
        <p:nvSpPr>
          <p:cNvPr id="5" name="TextBox 4"/>
          <p:cNvSpPr txBox="1"/>
          <p:nvPr/>
        </p:nvSpPr>
        <p:spPr>
          <a:xfrm>
            <a:off x="7420303" y="4379348"/>
            <a:ext cx="4183118"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33% of World Trade</a:t>
            </a:r>
          </a:p>
          <a:p>
            <a:pPr algn="ctr"/>
            <a:r>
              <a:rPr lang="en-US" sz="4000" dirty="0" smtClean="0">
                <a:solidFill>
                  <a:schemeClr val="bg1"/>
                </a:solidFill>
                <a:latin typeface="Franklin Gothic Demi Cond" panose="020B0706030402020204" pitchFamily="34" charset="0"/>
              </a:rPr>
              <a:t>50% of population</a:t>
            </a:r>
            <a:endParaRPr lang="en-US" sz="4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200141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530124"/>
            <a:ext cx="3089275" cy="1853565"/>
          </a:xfrm>
        </p:spPr>
      </p:pic>
      <p:sp>
        <p:nvSpPr>
          <p:cNvPr id="5" name="Content Placeholder 4"/>
          <p:cNvSpPr>
            <a:spLocks noGrp="1"/>
          </p:cNvSpPr>
          <p:nvPr>
            <p:ph idx="1"/>
          </p:nvPr>
        </p:nvSpPr>
        <p:spPr/>
        <p:txBody>
          <a:bodyPr>
            <a:normAutofit lnSpcReduction="10000"/>
          </a:bodyPr>
          <a:lstStyle/>
          <a:p>
            <a:r>
              <a:rPr lang="en-US" dirty="0" smtClean="0"/>
              <a:t>Trans-Atlantic Trade and Investment Partnership</a:t>
            </a:r>
          </a:p>
          <a:p>
            <a:r>
              <a:rPr lang="en-US" dirty="0" smtClean="0"/>
              <a:t>Between US and EU</a:t>
            </a:r>
          </a:p>
          <a:p>
            <a:r>
              <a:rPr lang="en-US" dirty="0" smtClean="0"/>
              <a:t>~0% import duty for their products= India hurt.</a:t>
            </a:r>
          </a:p>
          <a:p>
            <a:r>
              <a:rPr lang="en-US" dirty="0" smtClean="0"/>
              <a:t>Stringent quality norms, environment norms = Indian hurt.</a:t>
            </a:r>
          </a:p>
          <a:p>
            <a:r>
              <a:rPr lang="en-US" dirty="0" smtClean="0"/>
              <a:t>E.g. pesticide residues in oranges (Nagpur vs Florida); Lead / heavy metals in mfg. goods/toy etc.</a:t>
            </a:r>
          </a:p>
        </p:txBody>
      </p:sp>
      <p:sp>
        <p:nvSpPr>
          <p:cNvPr id="4" name="Title 3"/>
          <p:cNvSpPr>
            <a:spLocks noGrp="1"/>
          </p:cNvSpPr>
          <p:nvPr>
            <p:ph type="title"/>
          </p:nvPr>
        </p:nvSpPr>
        <p:spPr/>
        <p:txBody>
          <a:bodyPr/>
          <a:lstStyle/>
          <a:p>
            <a:r>
              <a:rPr lang="en-US" smtClean="0"/>
              <a:t>TATIP</a:t>
            </a:r>
            <a:endParaRPr lang="en-US" dirty="0"/>
          </a:p>
        </p:txBody>
      </p:sp>
      <p:sp>
        <p:nvSpPr>
          <p:cNvPr id="6" name="Text Placeholder 5"/>
          <p:cNvSpPr>
            <a:spLocks noGrp="1"/>
          </p:cNvSpPr>
          <p:nvPr>
            <p:ph type="body" sz="quarter" idx="13"/>
          </p:nvPr>
        </p:nvSpPr>
        <p:spPr/>
        <p:txBody>
          <a:bodyPr/>
          <a:lstStyle/>
          <a:p>
            <a:r>
              <a:rPr lang="en-US" smtClean="0"/>
              <a:t>Agreements</a:t>
            </a:r>
            <a:endParaRPr lang="en-US" dirty="0"/>
          </a:p>
        </p:txBody>
      </p:sp>
    </p:spTree>
    <p:extLst>
      <p:ext uri="{BB962C8B-B14F-4D97-AF65-F5344CB8AC3E}">
        <p14:creationId xmlns:p14="http://schemas.microsoft.com/office/powerpoint/2010/main" val="19345612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530124"/>
            <a:ext cx="3089275" cy="1853565"/>
          </a:xfrm>
        </p:spPr>
      </p:pic>
      <p:sp>
        <p:nvSpPr>
          <p:cNvPr id="5" name="Content Placeholder 4"/>
          <p:cNvSpPr>
            <a:spLocks noGrp="1"/>
          </p:cNvSpPr>
          <p:nvPr>
            <p:ph idx="1"/>
          </p:nvPr>
        </p:nvSpPr>
        <p:spPr/>
        <p:txBody>
          <a:bodyPr>
            <a:normAutofit/>
          </a:bodyPr>
          <a:lstStyle/>
          <a:p>
            <a:r>
              <a:rPr lang="en-US" dirty="0" smtClean="0"/>
              <a:t>~0% import duty for their products= Tariff barrier for India, China</a:t>
            </a:r>
          </a:p>
          <a:p>
            <a:r>
              <a:rPr lang="en-US" dirty="0" smtClean="0"/>
              <a:t>Stringent quality norms, environment norms, faster clearance to US/EU = Non-Tariff barrier for India China.</a:t>
            </a:r>
          </a:p>
          <a:p>
            <a:r>
              <a:rPr lang="en-US" dirty="0" smtClean="0"/>
              <a:t>E.g. pesticide residues in oranges (Nagpur vs Florida); Lead / heavy metals in mfg. goods/toy etc.</a:t>
            </a:r>
          </a:p>
        </p:txBody>
      </p:sp>
      <p:sp>
        <p:nvSpPr>
          <p:cNvPr id="4" name="Title 3"/>
          <p:cNvSpPr>
            <a:spLocks noGrp="1"/>
          </p:cNvSpPr>
          <p:nvPr>
            <p:ph type="title"/>
          </p:nvPr>
        </p:nvSpPr>
        <p:spPr/>
        <p:txBody>
          <a:bodyPr/>
          <a:lstStyle/>
          <a:p>
            <a:r>
              <a:rPr lang="en-US" smtClean="0"/>
              <a:t>TATIP</a:t>
            </a:r>
            <a:endParaRPr lang="en-US" dirty="0"/>
          </a:p>
        </p:txBody>
      </p:sp>
      <p:sp>
        <p:nvSpPr>
          <p:cNvPr id="6" name="Text Placeholder 5"/>
          <p:cNvSpPr>
            <a:spLocks noGrp="1"/>
          </p:cNvSpPr>
          <p:nvPr>
            <p:ph type="body" sz="quarter" idx="13"/>
          </p:nvPr>
        </p:nvSpPr>
        <p:spPr/>
        <p:txBody>
          <a:bodyPr/>
          <a:lstStyle/>
          <a:p>
            <a:r>
              <a:rPr lang="en-US" smtClean="0"/>
              <a:t>Agreements</a:t>
            </a:r>
            <a:endParaRPr lang="en-US" dirty="0"/>
          </a:p>
        </p:txBody>
      </p:sp>
    </p:spTree>
    <p:extLst>
      <p:ext uri="{BB962C8B-B14F-4D97-AF65-F5344CB8AC3E}">
        <p14:creationId xmlns:p14="http://schemas.microsoft.com/office/powerpoint/2010/main" val="22290172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1+2 = Erode Indian grip over US-EU markets</a:t>
            </a:r>
            <a:endParaRPr lang="en-US" dirty="0"/>
          </a:p>
        </p:txBody>
      </p:sp>
      <p:sp>
        <p:nvSpPr>
          <p:cNvPr id="4" name="TextBox 3"/>
          <p:cNvSpPr txBox="1"/>
          <p:nvPr/>
        </p:nvSpPr>
        <p:spPr>
          <a:xfrm>
            <a:off x="1608082" y="4379348"/>
            <a:ext cx="5510925"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Together, 50% of world trade captured.</a:t>
            </a:r>
            <a:endParaRPr lang="en-US" sz="4000" dirty="0">
              <a:solidFill>
                <a:schemeClr val="bg1"/>
              </a:solidFill>
              <a:latin typeface="Franklin Gothic Demi Cond" panose="020B0706030402020204" pitchFamily="34" charset="0"/>
            </a:endParaRPr>
          </a:p>
        </p:txBody>
      </p:sp>
      <p:sp>
        <p:nvSpPr>
          <p:cNvPr id="5" name="TextBox 4"/>
          <p:cNvSpPr txBox="1"/>
          <p:nvPr/>
        </p:nvSpPr>
        <p:spPr>
          <a:xfrm>
            <a:off x="7683062" y="4847058"/>
            <a:ext cx="4183118"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33% of World Trade</a:t>
            </a:r>
          </a:p>
          <a:p>
            <a:pPr algn="ctr"/>
            <a:r>
              <a:rPr lang="en-US" sz="4000" dirty="0" smtClean="0">
                <a:solidFill>
                  <a:schemeClr val="bg1"/>
                </a:solidFill>
                <a:latin typeface="Franklin Gothic Demi Cond" panose="020B0706030402020204" pitchFamily="34" charset="0"/>
              </a:rPr>
              <a:t>50% of population</a:t>
            </a:r>
            <a:endParaRPr lang="en-US" sz="4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404846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smtClean="0"/>
              <a:t>TPP: 12 members :USA + Canada + 10 Asia-Pacific</a:t>
            </a:r>
            <a:endParaRPr lang="en-US" dirty="0"/>
          </a:p>
        </p:txBody>
      </p:sp>
      <p:pic>
        <p:nvPicPr>
          <p:cNvPr id="11" name="Content Placeholder 10"/>
          <p:cNvPicPr>
            <a:picLocks noGrp="1" noChangeAspect="1"/>
          </p:cNvPicPr>
          <p:nvPr>
            <p:ph idx="1"/>
          </p:nvPr>
        </p:nvPicPr>
        <p:blipFill>
          <a:blip r:embed="rId2"/>
          <a:stretch>
            <a:fillRect/>
          </a:stretch>
        </p:blipFill>
        <p:spPr>
          <a:xfrm>
            <a:off x="1635918" y="795523"/>
            <a:ext cx="8920163" cy="5841308"/>
          </a:xfrm>
          <a:prstGeom prst="rect">
            <a:avLst/>
          </a:prstGeom>
        </p:spPr>
      </p:pic>
    </p:spTree>
    <p:extLst>
      <p:ext uri="{BB962C8B-B14F-4D97-AF65-F5344CB8AC3E}">
        <p14:creationId xmlns:p14="http://schemas.microsoft.com/office/powerpoint/2010/main" val="10174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973499" y="2409825"/>
            <a:ext cx="2898465" cy="3767138"/>
          </a:xfrm>
        </p:spPr>
      </p:pic>
      <p:sp>
        <p:nvSpPr>
          <p:cNvPr id="5" name="Content Placeholder 4"/>
          <p:cNvSpPr>
            <a:spLocks noGrp="1"/>
          </p:cNvSpPr>
          <p:nvPr>
            <p:ph idx="1"/>
          </p:nvPr>
        </p:nvSpPr>
        <p:spPr>
          <a:xfrm>
            <a:off x="321733" y="330732"/>
            <a:ext cx="8498331" cy="5889096"/>
          </a:xfrm>
        </p:spPr>
        <p:txBody>
          <a:bodyPr>
            <a:normAutofit/>
          </a:bodyPr>
          <a:lstStyle/>
          <a:p>
            <a:r>
              <a:rPr lang="en-US" dirty="0" smtClean="0"/>
              <a:t>Trans pacific partnership</a:t>
            </a:r>
          </a:p>
          <a:p>
            <a:r>
              <a:rPr lang="en-US" dirty="0" smtClean="0"/>
              <a:t>▲ Export of “Made in USA” goods and services.</a:t>
            </a:r>
          </a:p>
          <a:p>
            <a:r>
              <a:rPr lang="en-US" dirty="0"/>
              <a:t>Tariff barriers: 0% </a:t>
            </a:r>
            <a:endParaRPr lang="en-US" dirty="0" smtClean="0"/>
          </a:p>
          <a:p>
            <a:r>
              <a:rPr lang="en-US" dirty="0" smtClean="0"/>
              <a:t>Non tariff </a:t>
            </a:r>
            <a:r>
              <a:rPr lang="en-US" dirty="0"/>
              <a:t>barriers: </a:t>
            </a:r>
            <a:r>
              <a:rPr lang="en-US" dirty="0" smtClean="0"/>
              <a:t>Minimal.</a:t>
            </a:r>
          </a:p>
          <a:p>
            <a:r>
              <a:rPr lang="en-US" dirty="0" smtClean="0"/>
              <a:t>Sync. All partners with American environment, </a:t>
            </a:r>
            <a:r>
              <a:rPr lang="en-US" dirty="0" err="1" smtClean="0"/>
              <a:t>labour</a:t>
            </a:r>
            <a:r>
              <a:rPr lang="en-US" dirty="0" smtClean="0"/>
              <a:t>, IPR laws</a:t>
            </a:r>
          </a:p>
        </p:txBody>
      </p:sp>
      <p:sp>
        <p:nvSpPr>
          <p:cNvPr id="4" name="Title 3"/>
          <p:cNvSpPr>
            <a:spLocks noGrp="1"/>
          </p:cNvSpPr>
          <p:nvPr>
            <p:ph type="title"/>
          </p:nvPr>
        </p:nvSpPr>
        <p:spPr/>
        <p:txBody>
          <a:bodyPr/>
          <a:lstStyle/>
          <a:p>
            <a:r>
              <a:rPr lang="en-US" dirty="0" smtClean="0"/>
              <a:t>Salient Features</a:t>
            </a:r>
            <a:endParaRPr lang="en-US" dirty="0"/>
          </a:p>
        </p:txBody>
      </p:sp>
      <p:sp>
        <p:nvSpPr>
          <p:cNvPr id="6" name="Text Placeholder 5"/>
          <p:cNvSpPr>
            <a:spLocks noGrp="1"/>
          </p:cNvSpPr>
          <p:nvPr>
            <p:ph type="body" sz="quarter" idx="13"/>
          </p:nvPr>
        </p:nvSpPr>
        <p:spPr/>
        <p:txBody>
          <a:bodyPr/>
          <a:lstStyle/>
          <a:p>
            <a:r>
              <a:rPr lang="en-US" dirty="0" smtClean="0"/>
              <a:t>TPP</a:t>
            </a:r>
            <a:endParaRPr lang="en-US" dirty="0"/>
          </a:p>
        </p:txBody>
      </p:sp>
    </p:spTree>
    <p:extLst>
      <p:ext uri="{BB962C8B-B14F-4D97-AF65-F5344CB8AC3E}">
        <p14:creationId xmlns:p14="http://schemas.microsoft.com/office/powerpoint/2010/main" val="7687786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International Trade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84149809"/>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1114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57338" y="1032776"/>
            <a:ext cx="9289141" cy="5413708"/>
          </a:xfrm>
          <a:prstGeom prst="rect">
            <a:avLst/>
          </a:prstGeom>
        </p:spPr>
      </p:pic>
      <p:sp>
        <p:nvSpPr>
          <p:cNvPr id="3" name="Title 2"/>
          <p:cNvSpPr>
            <a:spLocks noGrp="1"/>
          </p:cNvSpPr>
          <p:nvPr>
            <p:ph type="title"/>
          </p:nvPr>
        </p:nvSpPr>
        <p:spPr/>
        <p:txBody>
          <a:bodyPr>
            <a:normAutofit fontScale="90000"/>
          </a:bodyPr>
          <a:lstStyle/>
          <a:p>
            <a:r>
              <a:rPr lang="en-US" dirty="0" smtClean="0"/>
              <a:t>RCEP: China, India, ASEAN, Jap, Korea, Aus., NZ</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612" y="4097438"/>
            <a:ext cx="2017387" cy="262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17289"/>
            <a:ext cx="2187615" cy="1640711"/>
          </a:xfrm>
          <a:prstGeom prst="rect">
            <a:avLst/>
          </a:prstGeom>
        </p:spPr>
      </p:pic>
    </p:spTree>
    <p:extLst>
      <p:ext uri="{BB962C8B-B14F-4D97-AF65-F5344CB8AC3E}">
        <p14:creationId xmlns:p14="http://schemas.microsoft.com/office/powerpoint/2010/main" val="25753757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9098929" y="2572659"/>
            <a:ext cx="2647604" cy="3441469"/>
          </a:xfrm>
        </p:spPr>
      </p:pic>
      <p:sp>
        <p:nvSpPr>
          <p:cNvPr id="5" name="Content Placeholder 4"/>
          <p:cNvSpPr>
            <a:spLocks noGrp="1"/>
          </p:cNvSpPr>
          <p:nvPr>
            <p:ph idx="1"/>
          </p:nvPr>
        </p:nvSpPr>
        <p:spPr/>
        <p:txBody>
          <a:bodyPr>
            <a:normAutofit lnSpcReduction="10000"/>
          </a:bodyPr>
          <a:lstStyle/>
          <a:p>
            <a:r>
              <a:rPr lang="en-US" dirty="0" smtClean="0"/>
              <a:t>7 countries- Australia</a:t>
            </a:r>
            <a:r>
              <a:rPr lang="en-US" dirty="0"/>
              <a:t>, Brunei, Japan, Malaysia, New Zealand, Singapore and </a:t>
            </a:r>
            <a:r>
              <a:rPr lang="en-US" dirty="0" smtClean="0"/>
              <a:t>Vietnam in both TPP </a:t>
            </a:r>
            <a:r>
              <a:rPr lang="en-US" dirty="0"/>
              <a:t>and RCEP</a:t>
            </a:r>
          </a:p>
          <a:p>
            <a:r>
              <a:rPr lang="en-US" dirty="0" smtClean="0"/>
              <a:t>EU </a:t>
            </a:r>
            <a:r>
              <a:rPr lang="en-US" dirty="0" err="1" smtClean="0"/>
              <a:t>QE+Slowdown</a:t>
            </a:r>
            <a:r>
              <a:rPr lang="en-US" dirty="0" smtClean="0"/>
              <a:t> = Indian Exports ▼</a:t>
            </a:r>
            <a:endParaRPr lang="en-US" dirty="0"/>
          </a:p>
          <a:p>
            <a:r>
              <a:rPr lang="en-US" dirty="0" smtClean="0"/>
              <a:t>TPP+TATPI= tariff &amp; non tariff barriers, in the name of environment, </a:t>
            </a:r>
            <a:r>
              <a:rPr lang="en-US" dirty="0" err="1" smtClean="0"/>
              <a:t>labour</a:t>
            </a:r>
            <a:r>
              <a:rPr lang="en-US" dirty="0" smtClean="0"/>
              <a:t> rights, IPR</a:t>
            </a:r>
          </a:p>
          <a:p>
            <a:r>
              <a:rPr lang="en-US" dirty="0"/>
              <a:t>RCEP weaker on above fronts (bcoz China itself gross violator</a:t>
            </a:r>
            <a:r>
              <a:rPr lang="en-US" dirty="0" smtClean="0"/>
              <a:t>).</a:t>
            </a:r>
            <a:endParaRPr lang="en-US" dirty="0"/>
          </a:p>
        </p:txBody>
      </p:sp>
      <p:sp>
        <p:nvSpPr>
          <p:cNvPr id="4" name="Title 3"/>
          <p:cNvSpPr>
            <a:spLocks noGrp="1"/>
          </p:cNvSpPr>
          <p:nvPr>
            <p:ph type="title"/>
          </p:nvPr>
        </p:nvSpPr>
        <p:spPr/>
        <p:txBody>
          <a:bodyPr/>
          <a:lstStyle/>
          <a:p>
            <a:r>
              <a:rPr lang="en-US" dirty="0" smtClean="0"/>
              <a:t>If we don’t join TPP?</a:t>
            </a:r>
            <a:endParaRPr lang="en-US" dirty="0"/>
          </a:p>
        </p:txBody>
      </p:sp>
      <p:sp>
        <p:nvSpPr>
          <p:cNvPr id="6" name="Text Placeholder 5"/>
          <p:cNvSpPr>
            <a:spLocks noGrp="1"/>
          </p:cNvSpPr>
          <p:nvPr>
            <p:ph type="body" sz="quarter" idx="13"/>
          </p:nvPr>
        </p:nvSpPr>
        <p:spPr/>
        <p:txBody>
          <a:bodyPr/>
          <a:lstStyle/>
          <a:p>
            <a:r>
              <a:rPr lang="en-US" dirty="0" smtClean="0"/>
              <a:t>TPP/RCEP?</a:t>
            </a:r>
            <a:endParaRPr lang="en-US" dirty="0"/>
          </a:p>
        </p:txBody>
      </p:sp>
    </p:spTree>
    <p:extLst>
      <p:ext uri="{BB962C8B-B14F-4D97-AF65-F5344CB8AC3E}">
        <p14:creationId xmlns:p14="http://schemas.microsoft.com/office/powerpoint/2010/main" val="42888993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9098929" y="2572659"/>
            <a:ext cx="2647604" cy="3441469"/>
          </a:xfrm>
        </p:spPr>
      </p:pic>
      <p:sp>
        <p:nvSpPr>
          <p:cNvPr id="3" name="Content Placeholder 2"/>
          <p:cNvSpPr>
            <a:spLocks noGrp="1"/>
          </p:cNvSpPr>
          <p:nvPr>
            <p:ph idx="1"/>
          </p:nvPr>
        </p:nvSpPr>
        <p:spPr/>
        <p:txBody>
          <a:bodyPr>
            <a:normAutofit lnSpcReduction="10000"/>
          </a:bodyPr>
          <a:lstStyle/>
          <a:p>
            <a:r>
              <a:rPr lang="en-US" dirty="0" smtClean="0"/>
              <a:t>TPP: timing and terms yet unclear</a:t>
            </a:r>
          </a:p>
          <a:p>
            <a:r>
              <a:rPr lang="en-US" dirty="0" smtClean="0"/>
              <a:t>If we want to join, then must reform environment, </a:t>
            </a:r>
            <a:r>
              <a:rPr lang="en-US" dirty="0" err="1" smtClean="0"/>
              <a:t>labour</a:t>
            </a:r>
            <a:r>
              <a:rPr lang="en-US" dirty="0" smtClean="0"/>
              <a:t>, IPR front in advance, to align with developed nations.</a:t>
            </a:r>
            <a:r>
              <a:rPr lang="en-US" dirty="0" smtClean="0">
                <a:solidFill>
                  <a:srgbClr val="FF0000"/>
                </a:solidFill>
              </a:rPr>
              <a:t> </a:t>
            </a:r>
            <a:r>
              <a:rPr lang="en-US" dirty="0" smtClean="0">
                <a:solidFill>
                  <a:srgbClr val="FFC000"/>
                </a:solidFill>
              </a:rPr>
              <a:t>(Economic Survey)</a:t>
            </a:r>
          </a:p>
          <a:p>
            <a:r>
              <a:rPr lang="en-US" dirty="0" smtClean="0"/>
              <a:t>India </a:t>
            </a:r>
            <a:r>
              <a:rPr lang="en-US" dirty="0"/>
              <a:t>cannot be a part of it </a:t>
            </a:r>
            <a:r>
              <a:rPr lang="en-US" dirty="0" smtClean="0"/>
              <a:t>coz </a:t>
            </a:r>
            <a:r>
              <a:rPr lang="en-US" dirty="0"/>
              <a:t>our social-economic development </a:t>
            </a:r>
            <a:r>
              <a:rPr lang="en-US" dirty="0" smtClean="0"/>
              <a:t>goals. Compliance Cost high Agro, Mfg. &amp; </a:t>
            </a:r>
            <a:r>
              <a:rPr lang="en-US" dirty="0"/>
              <a:t>service industries</a:t>
            </a:r>
            <a:r>
              <a:rPr lang="en-US" dirty="0" smtClean="0"/>
              <a:t>. </a:t>
            </a:r>
            <a:r>
              <a:rPr lang="en-US" dirty="0" smtClean="0">
                <a:solidFill>
                  <a:srgbClr val="FFC000"/>
                </a:solidFill>
              </a:rPr>
              <a:t>(FT-Policy 2015)</a:t>
            </a:r>
          </a:p>
        </p:txBody>
      </p:sp>
      <p:sp>
        <p:nvSpPr>
          <p:cNvPr id="4" name="Title 3"/>
          <p:cNvSpPr>
            <a:spLocks noGrp="1"/>
          </p:cNvSpPr>
          <p:nvPr>
            <p:ph type="title"/>
          </p:nvPr>
        </p:nvSpPr>
        <p:spPr/>
        <p:txBody>
          <a:bodyPr/>
          <a:lstStyle/>
          <a:p>
            <a:r>
              <a:rPr lang="en-US" dirty="0" smtClean="0"/>
              <a:t>India should join TPP?</a:t>
            </a:r>
            <a:endParaRPr lang="en-US" dirty="0"/>
          </a:p>
        </p:txBody>
      </p:sp>
      <p:sp>
        <p:nvSpPr>
          <p:cNvPr id="5" name="Text Placeholder 4"/>
          <p:cNvSpPr>
            <a:spLocks noGrp="1"/>
          </p:cNvSpPr>
          <p:nvPr>
            <p:ph type="body" sz="quarter" idx="13"/>
          </p:nvPr>
        </p:nvSpPr>
        <p:spPr/>
        <p:txBody>
          <a:bodyPr/>
          <a:lstStyle/>
          <a:p>
            <a:r>
              <a:rPr lang="en-US" dirty="0" smtClean="0"/>
              <a:t>RCEP/TPP</a:t>
            </a:r>
            <a:endParaRPr lang="en-US" dirty="0"/>
          </a:p>
        </p:txBody>
      </p:sp>
    </p:spTree>
    <p:extLst>
      <p:ext uri="{BB962C8B-B14F-4D97-AF65-F5344CB8AC3E}">
        <p14:creationId xmlns:p14="http://schemas.microsoft.com/office/powerpoint/2010/main" val="37580821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Examine the opportunities and constrains for India, in joining TPP. 150 words.</a:t>
            </a:r>
          </a:p>
          <a:p>
            <a:pPr marL="742950" indent="-742950">
              <a:buFont typeface="+mj-lt"/>
              <a:buAutoNum type="arabicPeriod"/>
            </a:pPr>
            <a:r>
              <a:rPr lang="en-US" dirty="0" smtClean="0"/>
              <a:t>Easy Entry in 12 nations. Make outside India in Peru/Mexico =&gt; USA export.</a:t>
            </a:r>
          </a:p>
          <a:p>
            <a:pPr marL="742950" indent="-742950">
              <a:buFont typeface="+mj-lt"/>
              <a:buAutoNum type="arabicPeriod"/>
            </a:pPr>
            <a:r>
              <a:rPr lang="en-US" dirty="0" smtClean="0"/>
              <a:t>Quality norms difficult to implement</a:t>
            </a:r>
            <a:endParaRPr lang="en-US" dirty="0"/>
          </a:p>
          <a:p>
            <a:pPr marL="742950" indent="-742950">
              <a:buFont typeface="+mj-lt"/>
              <a:buAutoNum type="arabicPeriod"/>
            </a:pPr>
            <a:r>
              <a:rPr lang="en-US" dirty="0" smtClean="0"/>
              <a:t>If 0% tariff to American agro imports = Indian farmers hurt.</a:t>
            </a:r>
          </a:p>
        </p:txBody>
      </p:sp>
      <p:sp>
        <p:nvSpPr>
          <p:cNvPr id="6" name="Title 5"/>
          <p:cNvSpPr>
            <a:spLocks noGrp="1"/>
          </p:cNvSpPr>
          <p:nvPr>
            <p:ph type="title"/>
          </p:nvPr>
        </p:nvSpPr>
        <p:spPr/>
        <p:txBody>
          <a:bodyPr>
            <a:normAutofit fontScale="90000"/>
          </a:bodyPr>
          <a:lstStyle/>
          <a:p>
            <a:r>
              <a:rPr lang="en-US" dirty="0" smtClean="0"/>
              <a:t>Mains / Interview</a:t>
            </a:r>
            <a:endParaRPr lang="en-US" dirty="0"/>
          </a:p>
        </p:txBody>
      </p:sp>
    </p:spTree>
    <p:extLst>
      <p:ext uri="{BB962C8B-B14F-4D97-AF65-F5344CB8AC3E}">
        <p14:creationId xmlns:p14="http://schemas.microsoft.com/office/powerpoint/2010/main" val="13794442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1+2 = Erode Indian grip over US-EU markets</a:t>
            </a:r>
            <a:endParaRPr lang="en-US" dirty="0"/>
          </a:p>
        </p:txBody>
      </p:sp>
      <p:sp>
        <p:nvSpPr>
          <p:cNvPr id="4" name="TextBox 3"/>
          <p:cNvSpPr txBox="1"/>
          <p:nvPr/>
        </p:nvSpPr>
        <p:spPr>
          <a:xfrm>
            <a:off x="1608082" y="4379348"/>
            <a:ext cx="5510925"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Together, 50% of world trade captured.</a:t>
            </a:r>
            <a:endParaRPr lang="en-US" sz="4000" dirty="0">
              <a:solidFill>
                <a:schemeClr val="bg1"/>
              </a:solidFill>
              <a:latin typeface="Franklin Gothic Demi Cond" panose="020B0706030402020204" pitchFamily="34" charset="0"/>
            </a:endParaRPr>
          </a:p>
        </p:txBody>
      </p:sp>
      <p:sp>
        <p:nvSpPr>
          <p:cNvPr id="5" name="TextBox 4"/>
          <p:cNvSpPr txBox="1"/>
          <p:nvPr/>
        </p:nvSpPr>
        <p:spPr>
          <a:xfrm>
            <a:off x="7420304" y="4379348"/>
            <a:ext cx="4183118" cy="2027396"/>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bg1"/>
                </a:solidFill>
                <a:latin typeface="Franklin Gothic Demi Cond" panose="020B0706030402020204" pitchFamily="34" charset="0"/>
              </a:rPr>
              <a:t>33% of World Trade</a:t>
            </a:r>
          </a:p>
          <a:p>
            <a:pPr algn="ctr"/>
            <a:r>
              <a:rPr lang="en-US" sz="4000" dirty="0" smtClean="0">
                <a:solidFill>
                  <a:schemeClr val="bg1"/>
                </a:solidFill>
                <a:latin typeface="Franklin Gothic Demi Cond" panose="020B0706030402020204" pitchFamily="34" charset="0"/>
              </a:rPr>
              <a:t>50% of population</a:t>
            </a:r>
            <a:endParaRPr lang="en-US" sz="4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48052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087872340"/>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RCEP Members?</a:t>
            </a:r>
            <a:endParaRPr lang="en-US" dirty="0"/>
          </a:p>
        </p:txBody>
      </p:sp>
    </p:spTree>
    <p:extLst>
      <p:ext uri="{BB962C8B-B14F-4D97-AF65-F5344CB8AC3E}">
        <p14:creationId xmlns:p14="http://schemas.microsoft.com/office/powerpoint/2010/main" val="38046299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85250" y="3477419"/>
            <a:ext cx="2857500" cy="2143125"/>
          </a:xfrm>
        </p:spPr>
      </p:pic>
      <p:sp>
        <p:nvSpPr>
          <p:cNvPr id="3" name="Content Placeholder 2"/>
          <p:cNvSpPr>
            <a:spLocks noGrp="1"/>
          </p:cNvSpPr>
          <p:nvPr>
            <p:ph idx="1"/>
          </p:nvPr>
        </p:nvSpPr>
        <p:spPr/>
        <p:txBody>
          <a:bodyPr>
            <a:normAutofit fontScale="92500"/>
          </a:bodyPr>
          <a:lstStyle/>
          <a:p>
            <a:r>
              <a:rPr lang="en-US" dirty="0" smtClean="0"/>
              <a:t>India: a member. </a:t>
            </a:r>
          </a:p>
          <a:p>
            <a:r>
              <a:rPr lang="en-US" dirty="0" smtClean="0"/>
              <a:t>Obligations to reform environment / Labour laws: not much.</a:t>
            </a:r>
          </a:p>
          <a:p>
            <a:r>
              <a:rPr lang="en-US" dirty="0" smtClean="0"/>
              <a:t>Generous Exemptions to protect local industry: yes</a:t>
            </a:r>
          </a:p>
          <a:p>
            <a:r>
              <a:rPr lang="en-US" dirty="0" smtClean="0"/>
              <a:t>lenient timetables for implementation: yes</a:t>
            </a:r>
          </a:p>
          <a:p>
            <a:r>
              <a:rPr lang="en-US" dirty="0" smtClean="0"/>
              <a:t>Ideal to join such global value added chain. Produce in nearest low cost destination. (CMLV)</a:t>
            </a:r>
            <a:endParaRPr lang="en-US" dirty="0"/>
          </a:p>
        </p:txBody>
      </p:sp>
      <p:sp>
        <p:nvSpPr>
          <p:cNvPr id="4" name="Title 3"/>
          <p:cNvSpPr>
            <a:spLocks noGrp="1"/>
          </p:cNvSpPr>
          <p:nvPr>
            <p:ph type="title"/>
          </p:nvPr>
        </p:nvSpPr>
        <p:spPr/>
        <p:txBody>
          <a:bodyPr/>
          <a:lstStyle/>
          <a:p>
            <a:r>
              <a:rPr lang="en-US" dirty="0" smtClean="0"/>
              <a:t>RCEP</a:t>
            </a:r>
            <a:endParaRPr lang="en-US" dirty="0"/>
          </a:p>
        </p:txBody>
      </p:sp>
      <p:sp>
        <p:nvSpPr>
          <p:cNvPr id="5" name="Text Placeholder 4"/>
          <p:cNvSpPr>
            <a:spLocks noGrp="1"/>
          </p:cNvSpPr>
          <p:nvPr>
            <p:ph type="body" sz="quarter" idx="13"/>
          </p:nvPr>
        </p:nvSpPr>
        <p:spPr/>
        <p:txBody>
          <a:bodyPr/>
          <a:lstStyle/>
          <a:p>
            <a:r>
              <a:rPr lang="en-US" dirty="0" smtClean="0"/>
              <a:t>Trade grouping</a:t>
            </a:r>
            <a:endParaRPr lang="en-US" dirty="0"/>
          </a:p>
        </p:txBody>
      </p:sp>
    </p:spTree>
    <p:extLst>
      <p:ext uri="{BB962C8B-B14F-4D97-AF65-F5344CB8AC3E}">
        <p14:creationId xmlns:p14="http://schemas.microsoft.com/office/powerpoint/2010/main" val="15788529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742950" indent="-742950">
              <a:buFont typeface="+mj-lt"/>
              <a:buAutoNum type="arabicPeriod"/>
            </a:pPr>
            <a:r>
              <a:rPr lang="en-US" dirty="0" smtClean="0"/>
              <a:t>Discuss the significance of ASEAN-FTA and RCEP on India’s economic interests in Asia. 150 words.</a:t>
            </a:r>
          </a:p>
          <a:p>
            <a:pPr marL="742950" indent="-742950">
              <a:buFont typeface="+mj-lt"/>
              <a:buAutoNum type="arabicPeriod"/>
            </a:pPr>
            <a:r>
              <a:rPr lang="en-US" dirty="0" smtClean="0"/>
              <a:t>TPP and RCEP- the Manifestation of Economic rivalry between US and China, will have profound impact on India’s foreign trade. Elaborate. 200 words.</a:t>
            </a:r>
            <a:endParaRPr lang="en-US" dirty="0"/>
          </a:p>
        </p:txBody>
      </p:sp>
      <p:sp>
        <p:nvSpPr>
          <p:cNvPr id="6" name="Title 5"/>
          <p:cNvSpPr>
            <a:spLocks noGrp="1"/>
          </p:cNvSpPr>
          <p:nvPr>
            <p:ph type="title"/>
          </p:nvPr>
        </p:nvSpPr>
        <p:spPr/>
        <p:txBody>
          <a:bodyPr>
            <a:normAutofit fontScale="90000"/>
          </a:bodyPr>
          <a:lstStyle/>
          <a:p>
            <a:r>
              <a:rPr lang="en-US" dirty="0" smtClean="0"/>
              <a:t>Mains / Interview</a:t>
            </a:r>
            <a:endParaRPr lang="en-US" dirty="0"/>
          </a:p>
        </p:txBody>
      </p:sp>
    </p:spTree>
    <p:extLst>
      <p:ext uri="{BB962C8B-B14F-4D97-AF65-F5344CB8AC3E}">
        <p14:creationId xmlns:p14="http://schemas.microsoft.com/office/powerpoint/2010/main" val="11222985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5" name="Content Placeholder 4"/>
          <p:cNvSpPr>
            <a:spLocks noGrp="1"/>
          </p:cNvSpPr>
          <p:nvPr>
            <p:ph idx="1"/>
          </p:nvPr>
        </p:nvSpPr>
        <p:spPr/>
        <p:txBody>
          <a:bodyPr/>
          <a:lstStyle/>
          <a:p>
            <a:pPr fontAlgn="ctr"/>
            <a:r>
              <a:rPr lang="en-US" dirty="0"/>
              <a:t>~400 </a:t>
            </a:r>
            <a:r>
              <a:rPr lang="en-US" dirty="0" smtClean="0"/>
              <a:t>trade </a:t>
            </a:r>
            <a:r>
              <a:rPr lang="en-US" dirty="0"/>
              <a:t>agreement in </a:t>
            </a:r>
            <a:r>
              <a:rPr lang="en-US" dirty="0" smtClean="0"/>
              <a:t>action among countries </a:t>
            </a:r>
          </a:p>
          <a:p>
            <a:r>
              <a:rPr lang="en-US" dirty="0" smtClean="0"/>
              <a:t>India should Make </a:t>
            </a:r>
            <a:r>
              <a:rPr lang="en-US" dirty="0"/>
              <a:t>agreements with countries where</a:t>
            </a:r>
          </a:p>
          <a:p>
            <a:pPr marL="742950" indent="-742950" fontAlgn="ctr">
              <a:buFont typeface="+mj-lt"/>
              <a:buAutoNum type="arabicPeriod"/>
            </a:pPr>
            <a:r>
              <a:rPr lang="en-US" dirty="0"/>
              <a:t>India has potential </a:t>
            </a:r>
            <a:r>
              <a:rPr lang="en-US" dirty="0">
                <a:solidFill>
                  <a:srgbClr val="FFFF00"/>
                </a:solidFill>
              </a:rPr>
              <a:t>market</a:t>
            </a:r>
          </a:p>
          <a:p>
            <a:pPr marL="742950" indent="-742950" fontAlgn="ctr">
              <a:buFont typeface="+mj-lt"/>
              <a:buAutoNum type="arabicPeriod"/>
            </a:pPr>
            <a:r>
              <a:rPr lang="en-US" dirty="0"/>
              <a:t>India can source </a:t>
            </a:r>
            <a:r>
              <a:rPr lang="en-US" dirty="0">
                <a:solidFill>
                  <a:srgbClr val="FFFF00"/>
                </a:solidFill>
              </a:rPr>
              <a:t>raw material </a:t>
            </a:r>
            <a:r>
              <a:rPr lang="en-US" dirty="0"/>
              <a:t>/ components</a:t>
            </a:r>
            <a:r>
              <a:rPr lang="en-US" dirty="0" smtClean="0"/>
              <a:t>.</a:t>
            </a:r>
            <a:endParaRPr lang="en-US" dirty="0"/>
          </a:p>
          <a:p>
            <a:endParaRPr lang="en-US" dirty="0"/>
          </a:p>
        </p:txBody>
      </p:sp>
      <p:sp>
        <p:nvSpPr>
          <p:cNvPr id="4" name="Title 3"/>
          <p:cNvSpPr>
            <a:spLocks noGrp="1"/>
          </p:cNvSpPr>
          <p:nvPr>
            <p:ph type="title"/>
          </p:nvPr>
        </p:nvSpPr>
        <p:spPr/>
        <p:txBody>
          <a:bodyPr/>
          <a:lstStyle/>
          <a:p>
            <a:r>
              <a:rPr lang="en-US" dirty="0" smtClean="0"/>
              <a:t>Way ahead?</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4188631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35910" y="3034055"/>
            <a:ext cx="6096851" cy="3429479"/>
          </a:xfrm>
          <a:prstGeom prst="rect">
            <a:avLst/>
          </a:prstGeom>
        </p:spPr>
      </p:pic>
      <p:pic>
        <p:nvPicPr>
          <p:cNvPr id="7" name="Picture 6"/>
          <p:cNvPicPr>
            <a:picLocks noChangeAspect="1"/>
          </p:cNvPicPr>
          <p:nvPr/>
        </p:nvPicPr>
        <p:blipFill rotWithShape="1">
          <a:blip r:embed="rId3"/>
          <a:srcRect t="12939"/>
          <a:stretch/>
        </p:blipFill>
        <p:spPr>
          <a:xfrm>
            <a:off x="-1702" y="2709668"/>
            <a:ext cx="6096851" cy="2985755"/>
          </a:xfrm>
          <a:prstGeom prst="rect">
            <a:avLst/>
          </a:prstGeom>
        </p:spPr>
      </p:pic>
      <p:pic>
        <p:nvPicPr>
          <p:cNvPr id="6" name="Picture 5"/>
          <p:cNvPicPr>
            <a:picLocks noChangeAspect="1"/>
          </p:cNvPicPr>
          <p:nvPr/>
        </p:nvPicPr>
        <p:blipFill rotWithShape="1">
          <a:blip r:embed="rId4"/>
          <a:srcRect t="12672"/>
          <a:stretch/>
        </p:blipFill>
        <p:spPr>
          <a:xfrm>
            <a:off x="6095149" y="0"/>
            <a:ext cx="6096851" cy="2994899"/>
          </a:xfrm>
          <a:prstGeom prst="rect">
            <a:avLst/>
          </a:prstGeom>
        </p:spPr>
      </p:pic>
      <p:sp>
        <p:nvSpPr>
          <p:cNvPr id="8" name="Right Arrow 7"/>
          <p:cNvSpPr/>
          <p:nvPr/>
        </p:nvSpPr>
        <p:spPr>
          <a:xfrm rot="9324583">
            <a:off x="3188333" y="1895533"/>
            <a:ext cx="3395813" cy="41148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02" y="5379113"/>
            <a:ext cx="6096851" cy="1084421"/>
          </a:xfrm>
          <a:prstGeom prst="up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dirty="0" smtClean="0">
                <a:solidFill>
                  <a:schemeClr val="tx1"/>
                </a:solidFill>
                <a:latin typeface="Franklin Gothic Demi Cond" panose="020B0706030402020204" pitchFamily="34" charset="0"/>
              </a:rPr>
              <a:t>Strategies to boost EXPORT</a:t>
            </a:r>
            <a:endParaRPr lang="en-US" sz="4000" dirty="0">
              <a:solidFill>
                <a:schemeClr val="tx1"/>
              </a:solidFill>
              <a:latin typeface="Franklin Gothic Demi Cond" panose="020B0706030402020204" pitchFamily="34" charset="0"/>
            </a:endParaRPr>
          </a:p>
        </p:txBody>
      </p:sp>
      <p:sp>
        <p:nvSpPr>
          <p:cNvPr id="10" name="Right Arrow 9"/>
          <p:cNvSpPr/>
          <p:nvPr/>
        </p:nvSpPr>
        <p:spPr>
          <a:xfrm rot="20512965">
            <a:off x="3191746" y="3533037"/>
            <a:ext cx="3258169" cy="41148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uble Brace 3"/>
          <p:cNvSpPr/>
          <p:nvPr/>
        </p:nvSpPr>
        <p:spPr>
          <a:xfrm>
            <a:off x="6172200" y="3557016"/>
            <a:ext cx="2496312" cy="2724912"/>
          </a:xfrm>
          <a:prstGeom prst="bracePair">
            <a:avLst/>
          </a:prstGeom>
          <a:ln w="76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3585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80" y="483276"/>
            <a:ext cx="11332464" cy="5522317"/>
          </a:xfrm>
          <a:prstGeom prst="rect">
            <a:avLst/>
          </a:prstGeom>
        </p:spPr>
      </p:pic>
    </p:spTree>
    <p:extLst>
      <p:ext uri="{BB962C8B-B14F-4D97-AF65-F5344CB8AC3E}">
        <p14:creationId xmlns:p14="http://schemas.microsoft.com/office/powerpoint/2010/main" val="17284739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44599760"/>
              </p:ext>
            </p:extLst>
          </p:nvPr>
        </p:nvGraphicFramePr>
        <p:xfrm>
          <a:off x="137160" y="914400"/>
          <a:ext cx="11216640" cy="5815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FTP-2015: Region wise Strategies (8)</a:t>
            </a:r>
            <a:endParaRPr lang="en-US" dirty="0"/>
          </a:p>
        </p:txBody>
      </p:sp>
    </p:spTree>
    <p:extLst>
      <p:ext uri="{BB962C8B-B14F-4D97-AF65-F5344CB8AC3E}">
        <p14:creationId xmlns:p14="http://schemas.microsoft.com/office/powerpoint/2010/main" val="39550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F3FF1969-8B6D-4FBF-BE7B-06F9FE8F812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D4FFF34-2D75-4377-A792-65569EEA51AB}"/>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2D194E85-5E24-44FE-9077-56051D8D316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54D40691-F3DD-48E6-91A0-B4CE2ACA84A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724F078D-0DB9-47AA-8B95-7A5FB945B92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55844B29-3120-439E-A352-FBFD281D4B3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D2F44280-A7F0-4AD9-AD5D-D096A6760FD5}"/>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ABC80421-8623-4D0E-A177-336648430ED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EE0E96EB-ADEB-4290-9DA6-66033D3C480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A2C62E17-5516-455F-9B56-E901C6E32E7E}"/>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graphicEl>
                                              <a:dgm id="{582DDB7F-B05F-4C23-807F-7F2F2A06D706}"/>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graphicEl>
                                              <a:dgm id="{8B1675EE-BED2-4EF3-9568-5B0853C51342}"/>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094B13C2-7413-4FA8-9B85-9F5467AC3992}"/>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graphicEl>
                                              <a:dgm id="{E2476A07-DBB3-4123-836F-FD94842550FA}"/>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graphicEl>
                                              <a:dgm id="{119F6272-C406-4015-8B33-22801C564687}"/>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graphicEl>
                                              <a:dgm id="{5B19C8F6-DD52-4307-A8CE-4F173E2DE0A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4"/>
            <p:extLst/>
          </p:nvPr>
        </p:nvGraphicFramePr>
        <p:xfrm>
          <a:off x="8882063" y="2736850"/>
          <a:ext cx="3089275" cy="3440113"/>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4"/>
          <p:cNvSpPr>
            <a:spLocks noGrp="1"/>
          </p:cNvSpPr>
          <p:nvPr>
            <p:ph idx="1"/>
          </p:nvPr>
        </p:nvSpPr>
        <p:spPr/>
        <p:txBody>
          <a:bodyPr>
            <a:normAutofit/>
          </a:bodyPr>
          <a:lstStyle/>
          <a:p>
            <a:r>
              <a:rPr lang="en-US" dirty="0"/>
              <a:t>USA: back to growth </a:t>
            </a:r>
            <a:r>
              <a:rPr lang="en-US" dirty="0" smtClean="0"/>
              <a:t>part</a:t>
            </a:r>
          </a:p>
          <a:p>
            <a:r>
              <a:rPr lang="en-US" dirty="0" smtClean="0"/>
              <a:t>Indian Gems </a:t>
            </a:r>
            <a:r>
              <a:rPr lang="en-US" dirty="0"/>
              <a:t>and jewelry,  </a:t>
            </a:r>
            <a:r>
              <a:rPr lang="en-US" dirty="0" smtClean="0"/>
              <a:t>agriculture to pickup. </a:t>
            </a:r>
          </a:p>
          <a:p>
            <a:r>
              <a:rPr lang="en-US" dirty="0" smtClean="0"/>
              <a:t>But Trans pacific and trans Atlantic partnerships pose challenges.</a:t>
            </a:r>
          </a:p>
        </p:txBody>
      </p:sp>
      <p:sp>
        <p:nvSpPr>
          <p:cNvPr id="4" name="Title 3"/>
          <p:cNvSpPr>
            <a:spLocks noGrp="1"/>
          </p:cNvSpPr>
          <p:nvPr>
            <p:ph type="title"/>
          </p:nvPr>
        </p:nvSpPr>
        <p:spPr/>
        <p:txBody>
          <a:bodyPr/>
          <a:lstStyle/>
          <a:p>
            <a:r>
              <a:rPr lang="en-US" dirty="0" smtClean="0"/>
              <a:t>US/EU</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42414910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EU: largest trading </a:t>
            </a:r>
            <a:r>
              <a:rPr lang="en-US" dirty="0" smtClean="0"/>
              <a:t>partner of India</a:t>
            </a:r>
            <a:endParaRPr lang="en-US" dirty="0"/>
          </a:p>
          <a:p>
            <a:r>
              <a:rPr lang="en-US" dirty="0" smtClean="0"/>
              <a:t>But, SPS</a:t>
            </a:r>
            <a:r>
              <a:rPr lang="en-US" dirty="0"/>
              <a:t>, TBT used against Indian </a:t>
            </a:r>
            <a:r>
              <a:rPr lang="en-US" dirty="0" smtClean="0"/>
              <a:t>products (e.g. Mangoes &amp; Vegetables)</a:t>
            </a:r>
            <a:endParaRPr lang="en-US" dirty="0"/>
          </a:p>
          <a:p>
            <a:r>
              <a:rPr lang="en-US" dirty="0"/>
              <a:t>Complex system of Tariffs and </a:t>
            </a:r>
            <a:r>
              <a:rPr lang="en-US" dirty="0" smtClean="0"/>
              <a:t>import quota.</a:t>
            </a:r>
            <a:endParaRPr lang="en-US" dirty="0"/>
          </a:p>
          <a:p>
            <a:r>
              <a:rPr lang="en-US" dirty="0"/>
              <a:t>Natural movement of Indian </a:t>
            </a:r>
            <a:r>
              <a:rPr lang="en-US" dirty="0" smtClean="0"/>
              <a:t>professionals difficult than in US</a:t>
            </a:r>
            <a:endParaRPr lang="en-US" dirty="0"/>
          </a:p>
          <a:p>
            <a:endParaRPr lang="en-US" dirty="0"/>
          </a:p>
        </p:txBody>
      </p:sp>
      <p:sp>
        <p:nvSpPr>
          <p:cNvPr id="2" name="Title 1"/>
          <p:cNvSpPr>
            <a:spLocks noGrp="1"/>
          </p:cNvSpPr>
          <p:nvPr>
            <p:ph type="title"/>
          </p:nvPr>
        </p:nvSpPr>
        <p:spPr/>
        <p:txBody>
          <a:bodyPr/>
          <a:lstStyle/>
          <a:p>
            <a:r>
              <a:rPr lang="en-US" dirty="0"/>
              <a:t>European Union</a:t>
            </a:r>
          </a:p>
        </p:txBody>
      </p:sp>
      <p:sp>
        <p:nvSpPr>
          <p:cNvPr id="6" name="Text Placeholder 5"/>
          <p:cNvSpPr>
            <a:spLocks noGrp="1"/>
          </p:cNvSpPr>
          <p:nvPr>
            <p:ph type="body" sz="quarter" idx="13"/>
          </p:nvPr>
        </p:nvSpPr>
        <p:spPr/>
        <p:txBody>
          <a:bodyPr/>
          <a:lstStyle/>
          <a:p>
            <a:r>
              <a:rPr lang="en-US" dirty="0" smtClean="0"/>
              <a:t>FTP-2015</a:t>
            </a:r>
            <a:endParaRPr lang="en-US" dirty="0"/>
          </a:p>
        </p:txBody>
      </p:sp>
      <p:graphicFrame>
        <p:nvGraphicFramePr>
          <p:cNvPr id="7" name="Content Placeholder 7"/>
          <p:cNvGraphicFramePr>
            <a:graphicFrameLocks noGrp="1"/>
          </p:cNvGraphicFramePr>
          <p:nvPr>
            <p:ph sz="quarter" idx="14"/>
            <p:extLst/>
          </p:nvPr>
        </p:nvGraphicFramePr>
        <p:xfrm>
          <a:off x="8886825" y="2409825"/>
          <a:ext cx="3071813" cy="37671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041232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021806"/>
            <a:ext cx="3054350" cy="3054350"/>
          </a:xfrm>
        </p:spPr>
      </p:pic>
      <p:sp>
        <p:nvSpPr>
          <p:cNvPr id="5" name="Content Placeholder 4"/>
          <p:cNvSpPr>
            <a:spLocks noGrp="1"/>
          </p:cNvSpPr>
          <p:nvPr>
            <p:ph idx="1"/>
          </p:nvPr>
        </p:nvSpPr>
        <p:spPr/>
        <p:txBody>
          <a:bodyPr>
            <a:normAutofit/>
          </a:bodyPr>
          <a:lstStyle/>
          <a:p>
            <a:pPr marL="742950" indent="-742950">
              <a:buFont typeface="+mj-lt"/>
              <a:buAutoNum type="arabicPeriod"/>
            </a:pPr>
            <a:r>
              <a:rPr lang="en-US" dirty="0" smtClean="0"/>
              <a:t>Data security laws: only big Indian firms can enter.</a:t>
            </a:r>
          </a:p>
          <a:p>
            <a:pPr marL="742950" indent="-742950">
              <a:buFont typeface="+mj-lt"/>
              <a:buAutoNum type="arabicPeriod"/>
            </a:pPr>
            <a:r>
              <a:rPr lang="en-US" dirty="0" smtClean="0"/>
              <a:t>Environment, child Labour laws.</a:t>
            </a:r>
          </a:p>
          <a:p>
            <a:pPr marL="742950" indent="-742950">
              <a:buFont typeface="+mj-lt"/>
              <a:buAutoNum type="arabicPeriod"/>
            </a:pPr>
            <a:r>
              <a:rPr lang="en-US" dirty="0" smtClean="0"/>
              <a:t>IPR laws, patent issues.</a:t>
            </a:r>
          </a:p>
          <a:p>
            <a:r>
              <a:rPr lang="en-US" dirty="0" smtClean="0"/>
              <a:t>Broad-based </a:t>
            </a:r>
            <a:r>
              <a:rPr lang="en-US" dirty="0"/>
              <a:t>Trade and Investment Agreement (BTIA</a:t>
            </a:r>
            <a:r>
              <a:rPr lang="en-US" dirty="0" smtClean="0"/>
              <a:t>) under negotiation for years because of 1 + 2 + 3</a:t>
            </a:r>
          </a:p>
          <a:p>
            <a:endParaRPr lang="en-US" dirty="0"/>
          </a:p>
        </p:txBody>
      </p:sp>
      <p:sp>
        <p:nvSpPr>
          <p:cNvPr id="2" name="Title 1"/>
          <p:cNvSpPr>
            <a:spLocks noGrp="1"/>
          </p:cNvSpPr>
          <p:nvPr>
            <p:ph type="title"/>
          </p:nvPr>
        </p:nvSpPr>
        <p:spPr/>
        <p:txBody>
          <a:bodyPr/>
          <a:lstStyle/>
          <a:p>
            <a:r>
              <a:rPr lang="en-US" dirty="0" smtClean="0"/>
              <a:t>European Union</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1223539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5" name="Content Placeholder 4"/>
          <p:cNvSpPr>
            <a:spLocks noGrp="1"/>
          </p:cNvSpPr>
          <p:nvPr>
            <p:ph idx="1"/>
          </p:nvPr>
        </p:nvSpPr>
        <p:spPr/>
        <p:txBody>
          <a:bodyPr/>
          <a:lstStyle/>
          <a:p>
            <a:r>
              <a:rPr lang="en-US" dirty="0" smtClean="0"/>
              <a:t>Focus: </a:t>
            </a:r>
            <a:r>
              <a:rPr lang="en-US" dirty="0"/>
              <a:t> defense equipment, medical equipment, construction material, processed foods</a:t>
            </a:r>
            <a:endParaRPr lang="en-US" dirty="0" smtClean="0"/>
          </a:p>
          <a:p>
            <a:r>
              <a:rPr lang="en-US" dirty="0" smtClean="0"/>
              <a:t>Discussing </a:t>
            </a:r>
            <a:r>
              <a:rPr lang="en-US" dirty="0"/>
              <a:t>trade agreements with Turkey </a:t>
            </a:r>
            <a:r>
              <a:rPr lang="en-US" dirty="0" smtClean="0"/>
              <a:t>&amp; Visegrad-4 </a:t>
            </a:r>
            <a:r>
              <a:rPr lang="en-US" dirty="0"/>
              <a:t>(Czech Republic, Hungary, Slovak Republic, Poland) </a:t>
            </a:r>
            <a:endParaRPr lang="en-US" dirty="0" smtClean="0"/>
          </a:p>
          <a:p>
            <a:r>
              <a:rPr lang="en-US" dirty="0" smtClean="0"/>
              <a:t>Explore: </a:t>
            </a:r>
            <a:r>
              <a:rPr lang="en-US" dirty="0" err="1"/>
              <a:t>Aus</a:t>
            </a:r>
            <a:r>
              <a:rPr lang="en-US" dirty="0"/>
              <a:t>, </a:t>
            </a:r>
            <a:r>
              <a:rPr lang="en-US" dirty="0" smtClean="0"/>
              <a:t>NZ</a:t>
            </a:r>
            <a:endParaRPr lang="en-US" dirty="0"/>
          </a:p>
        </p:txBody>
      </p:sp>
      <p:sp>
        <p:nvSpPr>
          <p:cNvPr id="4" name="Title 3"/>
          <p:cNvSpPr>
            <a:spLocks noGrp="1"/>
          </p:cNvSpPr>
          <p:nvPr>
            <p:ph type="title"/>
          </p:nvPr>
        </p:nvSpPr>
        <p:spPr/>
        <p:txBody>
          <a:bodyPr/>
          <a:lstStyle/>
          <a:p>
            <a:r>
              <a:rPr lang="en-US" dirty="0" smtClean="0"/>
              <a:t>EU Way Ahead</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35533262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solidFill>
                  <a:srgbClr val="FFFF00"/>
                </a:solidFill>
              </a:rPr>
              <a:t>Australia</a:t>
            </a:r>
            <a:r>
              <a:rPr lang="en-US" dirty="0" smtClean="0"/>
              <a:t>: </a:t>
            </a:r>
            <a:r>
              <a:rPr lang="en-US" dirty="0"/>
              <a:t>six crucial </a:t>
            </a:r>
            <a:r>
              <a:rPr lang="en-US" dirty="0" smtClean="0"/>
              <a:t>inputs</a:t>
            </a:r>
            <a:r>
              <a:rPr lang="en-US" dirty="0"/>
              <a:t>:</a:t>
            </a:r>
            <a:r>
              <a:rPr lang="en-US" dirty="0" smtClean="0"/>
              <a:t> </a:t>
            </a:r>
            <a:r>
              <a:rPr lang="en-US" dirty="0"/>
              <a:t>iron ore, coking coal, copper, gold, uranium and </a:t>
            </a:r>
            <a:r>
              <a:rPr lang="en-US" dirty="0" smtClean="0"/>
              <a:t>LNG</a:t>
            </a:r>
          </a:p>
          <a:p>
            <a:r>
              <a:rPr lang="en-US" dirty="0" smtClean="0">
                <a:solidFill>
                  <a:srgbClr val="FFFF00"/>
                </a:solidFill>
              </a:rPr>
              <a:t>NZ</a:t>
            </a:r>
            <a:r>
              <a:rPr lang="en-US" dirty="0" smtClean="0"/>
              <a:t>: Expertise in dairy, meat and wool = sharing best practices and technology</a:t>
            </a:r>
            <a:endParaRPr lang="en-US" dirty="0"/>
          </a:p>
        </p:txBody>
      </p:sp>
      <p:sp>
        <p:nvSpPr>
          <p:cNvPr id="4" name="Title 3"/>
          <p:cNvSpPr>
            <a:spLocks noGrp="1"/>
          </p:cNvSpPr>
          <p:nvPr>
            <p:ph type="title"/>
          </p:nvPr>
        </p:nvSpPr>
        <p:spPr/>
        <p:txBody>
          <a:bodyPr/>
          <a:lstStyle/>
          <a:p>
            <a:r>
              <a:rPr lang="en-US" dirty="0" smtClean="0"/>
              <a:t>Non-EU focus</a:t>
            </a:r>
            <a:endParaRPr lang="en-US" dirty="0"/>
          </a:p>
        </p:txBody>
      </p:sp>
      <p:sp>
        <p:nvSpPr>
          <p:cNvPr id="6" name="Text Placeholder 5"/>
          <p:cNvSpPr>
            <a:spLocks noGrp="1"/>
          </p:cNvSpPr>
          <p:nvPr>
            <p:ph type="body" sz="quarter" idx="13"/>
          </p:nvPr>
        </p:nvSpPr>
        <p:spPr/>
        <p:txBody>
          <a:bodyPr/>
          <a:lstStyle/>
          <a:p>
            <a:r>
              <a:rPr lang="en-US" dirty="0" smtClean="0"/>
              <a:t>FTP-2015</a:t>
            </a:r>
            <a:endParaRPr lang="en-US" dirty="0"/>
          </a:p>
        </p:txBody>
      </p:sp>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610033" y="3480695"/>
            <a:ext cx="1625397" cy="1625397"/>
          </a:xfrm>
        </p:spPr>
      </p:pic>
    </p:spTree>
    <p:extLst>
      <p:ext uri="{BB962C8B-B14F-4D97-AF65-F5344CB8AC3E}">
        <p14:creationId xmlns:p14="http://schemas.microsoft.com/office/powerpoint/2010/main" val="22243683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73717627"/>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Agro/ICT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41562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348221"/>
            <a:ext cx="3071813" cy="1890346"/>
          </a:xfrm>
        </p:spPr>
      </p:pic>
      <p:sp>
        <p:nvSpPr>
          <p:cNvPr id="3" name="Content Placeholder 2"/>
          <p:cNvSpPr>
            <a:spLocks noGrp="1"/>
          </p:cNvSpPr>
          <p:nvPr>
            <p:ph idx="1"/>
          </p:nvPr>
        </p:nvSpPr>
        <p:spPr/>
        <p:txBody>
          <a:bodyPr>
            <a:normAutofit/>
          </a:bodyPr>
          <a:lstStyle/>
          <a:p>
            <a:r>
              <a:rPr lang="en-US" dirty="0" smtClean="0"/>
              <a:t>South </a:t>
            </a:r>
            <a:r>
              <a:rPr lang="en-US" dirty="0"/>
              <a:t>Asian Association for Regional Cooperation</a:t>
            </a:r>
          </a:p>
          <a:p>
            <a:r>
              <a:rPr lang="en-US" dirty="0" smtClean="0"/>
              <a:t>Mere 20 billion$ trade.</a:t>
            </a:r>
          </a:p>
          <a:p>
            <a:r>
              <a:rPr lang="en-US" dirty="0" smtClean="0"/>
              <a:t>Largest trading partner: Bangladesh &gt; Sri Lanka &gt; Nepal &gt; Pak.</a:t>
            </a:r>
          </a:p>
          <a:p>
            <a:r>
              <a:rPr lang="en-US" dirty="0" smtClean="0"/>
              <a:t>0% duty market access given to L.D.C – Bhutan, Maldives et al.</a:t>
            </a:r>
          </a:p>
          <a:p>
            <a:r>
              <a:rPr lang="en-US" dirty="0" smtClean="0"/>
              <a:t>problem: Pakistan</a:t>
            </a:r>
          </a:p>
        </p:txBody>
      </p:sp>
      <p:sp>
        <p:nvSpPr>
          <p:cNvPr id="4" name="Title 3"/>
          <p:cNvSpPr>
            <a:spLocks noGrp="1"/>
          </p:cNvSpPr>
          <p:nvPr>
            <p:ph type="title"/>
          </p:nvPr>
        </p:nvSpPr>
        <p:spPr/>
        <p:txBody>
          <a:bodyPr/>
          <a:lstStyle/>
          <a:p>
            <a:r>
              <a:rPr lang="en-US" dirty="0" smtClean="0"/>
              <a:t>SAARC</a:t>
            </a:r>
            <a:br>
              <a:rPr lang="en-US" dirty="0" smtClean="0"/>
            </a:br>
            <a:r>
              <a:rPr lang="en-US" dirty="0" smtClean="0"/>
              <a:t>Present</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12470010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ww.themuslimtimes.org/wp-content/themes/advanced-newspaper/timthumb.php?src=http%3A%2F%2Fwww.themuslimtimes.org%2Fwp-content%2Fuploads%2F2013%2F05%2F3-d-Pakistan-flag-e1368343066562.jpg&amp;q=90&amp;w=479&amp;zc=1"/>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916988" y="2421962"/>
            <a:ext cx="3054350" cy="192570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p:txBody>
          <a:bodyPr>
            <a:normAutofit/>
          </a:bodyPr>
          <a:lstStyle/>
          <a:p>
            <a:pPr fontAlgn="ctr"/>
            <a:r>
              <a:rPr lang="en-US" dirty="0" smtClean="0"/>
              <a:t>WTO: GATT, GATS =MFN concept.</a:t>
            </a:r>
          </a:p>
          <a:p>
            <a:pPr fontAlgn="ctr"/>
            <a:r>
              <a:rPr lang="en-US" dirty="0" smtClean="0"/>
              <a:t>If </a:t>
            </a:r>
            <a:r>
              <a:rPr lang="en-US" dirty="0"/>
              <a:t>trade barrier lowered for most favored </a:t>
            </a:r>
            <a:r>
              <a:rPr lang="en-US" dirty="0" smtClean="0"/>
              <a:t>nation (MFN) then all trading </a:t>
            </a:r>
            <a:r>
              <a:rPr lang="en-US" dirty="0"/>
              <a:t>partners </a:t>
            </a:r>
            <a:r>
              <a:rPr lang="en-US" dirty="0" smtClean="0"/>
              <a:t>be treated in </a:t>
            </a:r>
            <a:r>
              <a:rPr lang="en-US" dirty="0"/>
              <a:t>same manner.</a:t>
            </a:r>
          </a:p>
          <a:p>
            <a:pPr fontAlgn="ctr"/>
            <a:r>
              <a:rPr lang="en-US" dirty="0"/>
              <a:t>97: India gave MFN status to </a:t>
            </a:r>
            <a:r>
              <a:rPr lang="en-US" dirty="0" smtClean="0"/>
              <a:t>Pak</a:t>
            </a:r>
            <a:endParaRPr lang="en-US" dirty="0"/>
          </a:p>
        </p:txBody>
      </p:sp>
      <p:sp>
        <p:nvSpPr>
          <p:cNvPr id="4" name="Title 3"/>
          <p:cNvSpPr>
            <a:spLocks noGrp="1"/>
          </p:cNvSpPr>
          <p:nvPr>
            <p:ph type="title"/>
          </p:nvPr>
        </p:nvSpPr>
        <p:spPr/>
        <p:txBody>
          <a:bodyPr/>
          <a:lstStyle/>
          <a:p>
            <a:r>
              <a:rPr lang="en-US" dirty="0" smtClean="0"/>
              <a:t>MFN from Pak</a:t>
            </a:r>
            <a:endParaRPr lang="en-US" dirty="0"/>
          </a:p>
        </p:txBody>
      </p:sp>
      <p:sp>
        <p:nvSpPr>
          <p:cNvPr id="6" name="Text Placeholder 5"/>
          <p:cNvSpPr>
            <a:spLocks noGrp="1"/>
          </p:cNvSpPr>
          <p:nvPr>
            <p:ph type="body" sz="quarter" idx="13"/>
          </p:nvPr>
        </p:nvSpPr>
        <p:spPr/>
        <p:txBody>
          <a:bodyPr/>
          <a:lstStyle/>
          <a:p>
            <a:r>
              <a:rPr lang="en-US" dirty="0" smtClean="0"/>
              <a:t>Policies</a:t>
            </a:r>
            <a:endParaRPr lang="en-US" dirty="0"/>
          </a:p>
        </p:txBody>
      </p:sp>
    </p:spTree>
    <p:extLst>
      <p:ext uri="{BB962C8B-B14F-4D97-AF65-F5344CB8AC3E}">
        <p14:creationId xmlns:p14="http://schemas.microsoft.com/office/powerpoint/2010/main" val="22708914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ww.themuslimtimes.org/wp-content/themes/advanced-newspaper/timthumb.php?src=http%3A%2F%2Fwww.themuslimtimes.org%2Fwp-content%2Fuploads%2F2013%2F05%2F3-d-Pakistan-flag-e1368343066562.jpg&amp;q=90&amp;w=479&amp;zc=1"/>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916988" y="2421962"/>
            <a:ext cx="3054350" cy="192570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p:txBody>
          <a:bodyPr>
            <a:normAutofit/>
          </a:bodyPr>
          <a:lstStyle/>
          <a:p>
            <a:pPr fontAlgn="ctr"/>
            <a:r>
              <a:rPr lang="en-US" dirty="0"/>
              <a:t>But </a:t>
            </a:r>
            <a:r>
              <a:rPr lang="en-US" dirty="0" err="1"/>
              <a:t>pak</a:t>
            </a:r>
            <a:r>
              <a:rPr lang="en-US" dirty="0"/>
              <a:t> still keeps ~1200 items India can't export- textile, agro, automobile parts = </a:t>
            </a:r>
            <a:r>
              <a:rPr lang="en-US" dirty="0">
                <a:solidFill>
                  <a:srgbClr val="FFFF00"/>
                </a:solidFill>
              </a:rPr>
              <a:t>SMUGGLING</a:t>
            </a:r>
          </a:p>
          <a:p>
            <a:pPr fontAlgn="ctr"/>
            <a:r>
              <a:rPr lang="en-US" dirty="0"/>
              <a:t>2012: new talks but stalled. </a:t>
            </a:r>
          </a:p>
          <a:p>
            <a:pPr fontAlgn="ctr"/>
            <a:r>
              <a:rPr lang="en-US" dirty="0"/>
              <a:t>40% </a:t>
            </a:r>
            <a:r>
              <a:rPr lang="en-US" dirty="0" smtClean="0"/>
              <a:t>Pak-workforce </a:t>
            </a:r>
            <a:r>
              <a:rPr lang="en-US" dirty="0"/>
              <a:t>in textile, vote bank-lobbying</a:t>
            </a:r>
          </a:p>
        </p:txBody>
      </p:sp>
      <p:sp>
        <p:nvSpPr>
          <p:cNvPr id="4" name="Title 3"/>
          <p:cNvSpPr>
            <a:spLocks noGrp="1"/>
          </p:cNvSpPr>
          <p:nvPr>
            <p:ph type="title"/>
          </p:nvPr>
        </p:nvSpPr>
        <p:spPr/>
        <p:txBody>
          <a:bodyPr/>
          <a:lstStyle/>
          <a:p>
            <a:r>
              <a:rPr lang="en-US" dirty="0" smtClean="0"/>
              <a:t>MFN from Pak</a:t>
            </a:r>
            <a:endParaRPr lang="en-US" dirty="0"/>
          </a:p>
        </p:txBody>
      </p:sp>
      <p:sp>
        <p:nvSpPr>
          <p:cNvPr id="6" name="Text Placeholder 5"/>
          <p:cNvSpPr>
            <a:spLocks noGrp="1"/>
          </p:cNvSpPr>
          <p:nvPr>
            <p:ph type="body" sz="quarter" idx="13"/>
          </p:nvPr>
        </p:nvSpPr>
        <p:spPr/>
        <p:txBody>
          <a:bodyPr/>
          <a:lstStyle/>
          <a:p>
            <a:r>
              <a:rPr lang="en-US" dirty="0" smtClean="0"/>
              <a:t>Policies</a:t>
            </a:r>
            <a:endParaRPr lang="en-US" dirty="0"/>
          </a:p>
        </p:txBody>
      </p:sp>
    </p:spTree>
    <p:extLst>
      <p:ext uri="{BB962C8B-B14F-4D97-AF65-F5344CB8AC3E}">
        <p14:creationId xmlns:p14="http://schemas.microsoft.com/office/powerpoint/2010/main" val="13215611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011" y="23516"/>
            <a:ext cx="5464090" cy="6681479"/>
          </a:xfrm>
          <a:prstGeom prst="rect">
            <a:avLst/>
          </a:prstGeom>
        </p:spPr>
      </p:pic>
      <p:sp>
        <p:nvSpPr>
          <p:cNvPr id="3" name="Rectangle 2"/>
          <p:cNvSpPr/>
          <p:nvPr/>
        </p:nvSpPr>
        <p:spPr>
          <a:xfrm>
            <a:off x="5679749" y="5684808"/>
            <a:ext cx="3981836" cy="6556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Forex increased for 2014-15</a:t>
            </a:r>
            <a:endParaRPr lang="en-US" sz="2800" dirty="0">
              <a:latin typeface="Franklin Gothic Medium Cond" panose="020B0606030402020204" pitchFamily="34" charset="0"/>
            </a:endParaRPr>
          </a:p>
        </p:txBody>
      </p:sp>
      <p:sp>
        <p:nvSpPr>
          <p:cNvPr id="5" name="Rectangle 4"/>
          <p:cNvSpPr/>
          <p:nvPr/>
        </p:nvSpPr>
        <p:spPr>
          <a:xfrm>
            <a:off x="5679749" y="4572000"/>
            <a:ext cx="4525300" cy="10265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 outflow due to </a:t>
            </a:r>
            <a:r>
              <a:rPr lang="en-US" sz="2800" dirty="0" err="1" smtClean="0">
                <a:latin typeface="Franklin Gothic Medium Cond" panose="020B0606030402020204" pitchFamily="34" charset="0"/>
              </a:rPr>
              <a:t>Fed.Tapering</a:t>
            </a:r>
            <a:r>
              <a:rPr lang="en-US" sz="2800" dirty="0" smtClean="0">
                <a:latin typeface="Franklin Gothic Medium Cond" panose="020B0606030402020204" pitchFamily="34" charset="0"/>
              </a:rPr>
              <a:t> rumor = rupee weak (2013)</a:t>
            </a:r>
            <a:endParaRPr lang="en-US" sz="2800" dirty="0">
              <a:latin typeface="Franklin Gothic Medium Cond" panose="020B0606030402020204" pitchFamily="34" charset="0"/>
            </a:endParaRPr>
          </a:p>
        </p:txBody>
      </p:sp>
      <p:sp>
        <p:nvSpPr>
          <p:cNvPr id="6" name="Rectangle 5"/>
          <p:cNvSpPr/>
          <p:nvPr/>
        </p:nvSpPr>
        <p:spPr>
          <a:xfrm>
            <a:off x="5679749" y="3812874"/>
            <a:ext cx="1963255" cy="6728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FPI &gt; FDI</a:t>
            </a:r>
            <a:endParaRPr lang="en-US" sz="2800" dirty="0">
              <a:latin typeface="Franklin Gothic Medium Cond" panose="020B0606030402020204" pitchFamily="34" charset="0"/>
            </a:endParaRPr>
          </a:p>
        </p:txBody>
      </p:sp>
      <p:sp>
        <p:nvSpPr>
          <p:cNvPr id="7" name="Rectangle 6"/>
          <p:cNvSpPr/>
          <p:nvPr/>
        </p:nvSpPr>
        <p:spPr>
          <a:xfrm>
            <a:off x="5679748" y="2242867"/>
            <a:ext cx="6000418" cy="6728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Invisible: Services &gt; Transfer  &gt; Income</a:t>
            </a:r>
            <a:endParaRPr lang="en-US" sz="2800" dirty="0">
              <a:latin typeface="Franklin Gothic Medium Cond" panose="020B0606030402020204" pitchFamily="34" charset="0"/>
            </a:endParaRPr>
          </a:p>
        </p:txBody>
      </p:sp>
      <p:sp>
        <p:nvSpPr>
          <p:cNvPr id="8" name="Rectangle 7"/>
          <p:cNvSpPr/>
          <p:nvPr/>
        </p:nvSpPr>
        <p:spPr>
          <a:xfrm>
            <a:off x="5679748" y="393193"/>
            <a:ext cx="6000418" cy="17202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Import &gt; Export = trade deficit</a:t>
            </a:r>
          </a:p>
          <a:p>
            <a:pPr algn="ctr"/>
            <a:r>
              <a:rPr lang="en-US" sz="2800" dirty="0" smtClean="0">
                <a:latin typeface="Franklin Gothic Medium Cond" panose="020B0606030402020204" pitchFamily="34" charset="0"/>
              </a:rPr>
              <a:t>But 2014 &lt; 2013 due to crude oil fall, less gold consumption</a:t>
            </a:r>
            <a:endParaRPr lang="en-US" sz="2800" dirty="0">
              <a:latin typeface="Franklin Gothic Medium Cond" panose="020B0606030402020204" pitchFamily="34" charset="0"/>
            </a:endParaRPr>
          </a:p>
        </p:txBody>
      </p:sp>
      <p:cxnSp>
        <p:nvCxnSpPr>
          <p:cNvPr id="10" name="Straight Arrow Connector 9"/>
          <p:cNvCxnSpPr>
            <a:stCxn id="5" idx="1"/>
          </p:cNvCxnSpPr>
          <p:nvPr/>
        </p:nvCxnSpPr>
        <p:spPr>
          <a:xfrm flipH="1" flipV="1">
            <a:off x="4951563" y="4511613"/>
            <a:ext cx="728186" cy="5736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Double Brace 13"/>
          <p:cNvSpPr/>
          <p:nvPr/>
        </p:nvSpPr>
        <p:spPr>
          <a:xfrm>
            <a:off x="543464" y="4209691"/>
            <a:ext cx="1388853" cy="750498"/>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Double Brace 15"/>
          <p:cNvSpPr/>
          <p:nvPr/>
        </p:nvSpPr>
        <p:spPr>
          <a:xfrm>
            <a:off x="4469227" y="4347712"/>
            <a:ext cx="482335" cy="37093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Double Brace 17"/>
          <p:cNvSpPr/>
          <p:nvPr/>
        </p:nvSpPr>
        <p:spPr>
          <a:xfrm>
            <a:off x="419819" y="2113468"/>
            <a:ext cx="1210573" cy="566472"/>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Double Brace 18"/>
          <p:cNvSpPr/>
          <p:nvPr/>
        </p:nvSpPr>
        <p:spPr>
          <a:xfrm>
            <a:off x="270295" y="1440609"/>
            <a:ext cx="1210573" cy="566472"/>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Double Brace 20"/>
          <p:cNvSpPr/>
          <p:nvPr/>
        </p:nvSpPr>
        <p:spPr>
          <a:xfrm>
            <a:off x="549216" y="5891842"/>
            <a:ext cx="1383101" cy="543464"/>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55161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ctr"/>
            <a:r>
              <a:rPr lang="en-US" dirty="0"/>
              <a:t>Prepare a 5-year </a:t>
            </a:r>
            <a:r>
              <a:rPr lang="en-US" dirty="0" smtClean="0"/>
              <a:t>action plan</a:t>
            </a:r>
          </a:p>
          <a:p>
            <a:pPr fontAlgn="ctr"/>
            <a:r>
              <a:rPr lang="en-US" dirty="0" smtClean="0"/>
              <a:t>Value </a:t>
            </a:r>
            <a:r>
              <a:rPr lang="en-US" dirty="0"/>
              <a:t>added chain chains </a:t>
            </a:r>
            <a:r>
              <a:rPr lang="en-US" dirty="0" smtClean="0"/>
              <a:t>for textiles</a:t>
            </a:r>
            <a:r>
              <a:rPr lang="en-US" dirty="0"/>
              <a:t>, leather, tourism, </a:t>
            </a:r>
            <a:r>
              <a:rPr lang="en-US" dirty="0" smtClean="0"/>
              <a:t>automobile, healthcare</a:t>
            </a:r>
          </a:p>
          <a:p>
            <a:pPr fontAlgn="ctr"/>
            <a:r>
              <a:rPr lang="en-US" dirty="0" smtClean="0"/>
              <a:t>Conclude </a:t>
            </a:r>
            <a:r>
              <a:rPr lang="en-US" dirty="0"/>
              <a:t>SAFTA- in services.</a:t>
            </a:r>
          </a:p>
          <a:p>
            <a:pPr fontAlgn="ctr"/>
            <a:r>
              <a:rPr lang="en-US" dirty="0" smtClean="0"/>
              <a:t>Border Infrastructure </a:t>
            </a:r>
            <a:endParaRPr lang="en-US" dirty="0"/>
          </a:p>
          <a:p>
            <a:pPr fontAlgn="ctr"/>
            <a:r>
              <a:rPr lang="en-US" dirty="0" smtClean="0"/>
              <a:t>Multimodal connectivity.</a:t>
            </a:r>
          </a:p>
          <a:p>
            <a:pPr fontAlgn="ctr"/>
            <a:r>
              <a:rPr lang="en-US" dirty="0" smtClean="0"/>
              <a:t>SAARC Energy Grid (</a:t>
            </a:r>
            <a:r>
              <a:rPr lang="en-US" dirty="0" smtClean="0">
                <a:hlinkClick r:id="rId2"/>
              </a:rPr>
              <a:t>Article Link</a:t>
            </a:r>
            <a:r>
              <a:rPr lang="en-US" dirty="0" smtClean="0"/>
              <a:t>)</a:t>
            </a:r>
          </a:p>
        </p:txBody>
      </p:sp>
      <p:sp>
        <p:nvSpPr>
          <p:cNvPr id="4" name="Title 3"/>
          <p:cNvSpPr>
            <a:spLocks noGrp="1"/>
          </p:cNvSpPr>
          <p:nvPr>
            <p:ph type="title"/>
          </p:nvPr>
        </p:nvSpPr>
        <p:spPr/>
        <p:txBody>
          <a:bodyPr/>
          <a:lstStyle/>
          <a:p>
            <a:r>
              <a:rPr lang="en-US" dirty="0" smtClean="0"/>
              <a:t>SAARC</a:t>
            </a:r>
            <a:br>
              <a:rPr lang="en-US" dirty="0" smtClean="0"/>
            </a:br>
            <a:r>
              <a:rPr lang="en-US" dirty="0" smtClean="0"/>
              <a:t>Solution</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886825" y="3348221"/>
            <a:ext cx="3071813" cy="1890346"/>
          </a:xfrm>
        </p:spPr>
      </p:pic>
    </p:spTree>
    <p:extLst>
      <p:ext uri="{BB962C8B-B14F-4D97-AF65-F5344CB8AC3E}">
        <p14:creationId xmlns:p14="http://schemas.microsoft.com/office/powerpoint/2010/main" val="21351438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Env/ICT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
        <p:nvSpPr>
          <p:cNvPr id="6" name="TextBox 5"/>
          <p:cNvSpPr txBox="1"/>
          <p:nvPr/>
        </p:nvSpPr>
        <p:spPr>
          <a:xfrm>
            <a:off x="3478923"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SAFTA service, Grid, Value added chain</a:t>
            </a:r>
            <a:endParaRPr lang="en-US" sz="20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8066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2839007" y="914400"/>
            <a:ext cx="6513985" cy="5262563"/>
          </a:xfrm>
          <a:prstGeom prst="rect">
            <a:avLst/>
          </a:prstGeom>
        </p:spPr>
      </p:pic>
      <p:sp>
        <p:nvSpPr>
          <p:cNvPr id="4" name="Title 3"/>
          <p:cNvSpPr>
            <a:spLocks noGrp="1"/>
          </p:cNvSpPr>
          <p:nvPr>
            <p:ph type="title"/>
          </p:nvPr>
        </p:nvSpPr>
        <p:spPr/>
        <p:txBody>
          <a:bodyPr>
            <a:normAutofit fontScale="90000"/>
          </a:bodyPr>
          <a:lstStyle/>
          <a:p>
            <a:r>
              <a:rPr lang="en-US" dirty="0"/>
              <a:t>Association of South East Asian </a:t>
            </a:r>
            <a:r>
              <a:rPr lang="en-US" dirty="0" smtClean="0"/>
              <a:t>Nations (10)</a:t>
            </a:r>
            <a:endParaRPr lang="en-US" dirty="0"/>
          </a:p>
        </p:txBody>
      </p:sp>
    </p:spTree>
    <p:extLst>
      <p:ext uri="{BB962C8B-B14F-4D97-AF65-F5344CB8AC3E}">
        <p14:creationId xmlns:p14="http://schemas.microsoft.com/office/powerpoint/2010/main" val="39629769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India’s largest trading partner (decreasing order)</a:t>
            </a:r>
            <a:endParaRPr lang="en-US" dirty="0"/>
          </a:p>
        </p:txBody>
      </p:sp>
    </p:spTree>
    <p:extLst>
      <p:ext uri="{BB962C8B-B14F-4D97-AF65-F5344CB8AC3E}">
        <p14:creationId xmlns:p14="http://schemas.microsoft.com/office/powerpoint/2010/main" val="2454041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FTA in Goods: 2009 sign ‘10 start</a:t>
            </a:r>
          </a:p>
          <a:p>
            <a:r>
              <a:rPr lang="en-US" dirty="0" smtClean="0"/>
              <a:t>FTA in services: 2014= 9/10 ASEAN signed</a:t>
            </a:r>
          </a:p>
          <a:p>
            <a:r>
              <a:rPr lang="en-US" dirty="0" smtClean="0"/>
              <a:t>Philippines: apprehensive of Indian IT/BPO competition.</a:t>
            </a:r>
          </a:p>
          <a:p>
            <a:r>
              <a:rPr lang="en-US" dirty="0"/>
              <a:t>FTA Services WEF: 1 July </a:t>
            </a:r>
            <a:r>
              <a:rPr lang="en-US" dirty="0" smtClean="0"/>
              <a:t>2015</a:t>
            </a:r>
            <a:endParaRPr lang="en-US" dirty="0"/>
          </a:p>
        </p:txBody>
      </p:sp>
      <p:sp>
        <p:nvSpPr>
          <p:cNvPr id="4" name="Title 3"/>
          <p:cNvSpPr>
            <a:spLocks noGrp="1"/>
          </p:cNvSpPr>
          <p:nvPr>
            <p:ph type="title"/>
          </p:nvPr>
        </p:nvSpPr>
        <p:spPr/>
        <p:txBody>
          <a:bodyPr/>
          <a:lstStyle/>
          <a:p>
            <a:r>
              <a:rPr lang="en-US" dirty="0" smtClean="0"/>
              <a:t>India</a:t>
            </a:r>
            <a:br>
              <a:rPr lang="en-US" dirty="0" smtClean="0"/>
            </a:br>
            <a:r>
              <a:rPr lang="en-US" dirty="0" smtClean="0"/>
              <a:t>ASEAN</a:t>
            </a:r>
            <a:endParaRPr lang="en-US" dirty="0"/>
          </a:p>
        </p:txBody>
      </p:sp>
      <p:sp>
        <p:nvSpPr>
          <p:cNvPr id="5" name="Text Placeholder 4"/>
          <p:cNvSpPr>
            <a:spLocks noGrp="1"/>
          </p:cNvSpPr>
          <p:nvPr>
            <p:ph type="body" sz="quarter" idx="13"/>
          </p:nvPr>
        </p:nvSpPr>
        <p:spPr/>
        <p:txBody>
          <a:bodyPr/>
          <a:lstStyle/>
          <a:p>
            <a:r>
              <a:rPr lang="en-US" dirty="0" smtClean="0"/>
              <a:t>FTA</a:t>
            </a:r>
            <a:endParaRPr lang="en-US" dirty="0"/>
          </a:p>
        </p:txBody>
      </p:sp>
      <p:pic>
        <p:nvPicPr>
          <p:cNvPr id="10244" name="Picture 4" descr="http://upload.wikimedia.org/wikipedia/en/thumb/4/49/Seal_of_ASEAN.svg/1024px-Seal_of_ASEAN.svg.png"/>
          <p:cNvPicPr>
            <a:picLocks noGrp="1" noChangeAspect="1" noChangeArrowheads="1"/>
          </p:cNvPicPr>
          <p:nvPr>
            <p:ph sz="quarter" idx="14"/>
          </p:nvPr>
        </p:nvPicPr>
        <p:blipFill>
          <a:blip r:embed="rId2" cstate="print">
            <a:extLst>
              <a:ext uri="{28A0092B-C50C-407E-A947-70E740481C1C}">
                <a14:useLocalDpi xmlns:a14="http://schemas.microsoft.com/office/drawing/2010/main" val="0"/>
              </a:ext>
            </a:extLst>
          </a:blip>
          <a:srcRect/>
          <a:stretch>
            <a:fillRect/>
          </a:stretch>
        </p:blipFill>
        <p:spPr bwMode="auto">
          <a:xfrm>
            <a:off x="8886825" y="2420938"/>
            <a:ext cx="305435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7666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FTA in services and investment=</a:t>
            </a:r>
            <a:r>
              <a:rPr lang="en-US" dirty="0" smtClean="0">
                <a:solidFill>
                  <a:srgbClr val="FFFF00"/>
                </a:solidFill>
              </a:rPr>
              <a:t>8+1+1 pattern</a:t>
            </a:r>
          </a:p>
          <a:p>
            <a:r>
              <a:rPr lang="en-US" dirty="0" smtClean="0">
                <a:solidFill>
                  <a:srgbClr val="FFFF00"/>
                </a:solidFill>
              </a:rPr>
              <a:t>1:</a:t>
            </a:r>
            <a:r>
              <a:rPr lang="en-US" dirty="0" smtClean="0"/>
              <a:t> with Philippines to safeguard their IT/BPO</a:t>
            </a:r>
          </a:p>
          <a:p>
            <a:r>
              <a:rPr lang="en-US" dirty="0" smtClean="0">
                <a:solidFill>
                  <a:srgbClr val="FFFF00"/>
                </a:solidFill>
              </a:rPr>
              <a:t>1:</a:t>
            </a:r>
            <a:r>
              <a:rPr lang="en-US" dirty="0" smtClean="0"/>
              <a:t> with Indonesia to safeguard their service sector</a:t>
            </a:r>
          </a:p>
          <a:p>
            <a:r>
              <a:rPr lang="en-US" dirty="0" smtClean="0">
                <a:solidFill>
                  <a:srgbClr val="FFFF00"/>
                </a:solidFill>
              </a:rPr>
              <a:t>8:</a:t>
            </a:r>
            <a:r>
              <a:rPr lang="en-US" dirty="0" smtClean="0"/>
              <a:t> agreements with remaining</a:t>
            </a:r>
          </a:p>
        </p:txBody>
      </p:sp>
      <p:sp>
        <p:nvSpPr>
          <p:cNvPr id="4" name="Title 3"/>
          <p:cNvSpPr>
            <a:spLocks noGrp="1"/>
          </p:cNvSpPr>
          <p:nvPr>
            <p:ph type="title"/>
          </p:nvPr>
        </p:nvSpPr>
        <p:spPr/>
        <p:txBody>
          <a:bodyPr/>
          <a:lstStyle/>
          <a:p>
            <a:r>
              <a:rPr lang="en-US" dirty="0" smtClean="0"/>
              <a:t>India</a:t>
            </a:r>
            <a:br>
              <a:rPr lang="en-US" dirty="0" smtClean="0"/>
            </a:br>
            <a:r>
              <a:rPr lang="en-US" dirty="0" smtClean="0"/>
              <a:t>ASEAN</a:t>
            </a:r>
            <a:endParaRPr lang="en-US" dirty="0"/>
          </a:p>
        </p:txBody>
      </p:sp>
      <p:sp>
        <p:nvSpPr>
          <p:cNvPr id="5" name="Text Placeholder 4"/>
          <p:cNvSpPr>
            <a:spLocks noGrp="1"/>
          </p:cNvSpPr>
          <p:nvPr>
            <p:ph type="body" sz="quarter" idx="13"/>
          </p:nvPr>
        </p:nvSpPr>
        <p:spPr/>
        <p:txBody>
          <a:bodyPr/>
          <a:lstStyle/>
          <a:p>
            <a:r>
              <a:rPr lang="en-US" dirty="0" smtClean="0"/>
              <a:t>FTA-Services</a:t>
            </a:r>
            <a:endParaRPr lang="en-US" dirty="0"/>
          </a:p>
        </p:txBody>
      </p:sp>
      <p:pic>
        <p:nvPicPr>
          <p:cNvPr id="10244" name="Picture 4" descr="http://upload.wikimedia.org/wikipedia/en/thumb/4/49/Seal_of_ASEAN.svg/1024px-Seal_of_ASEAN.svg.png"/>
          <p:cNvPicPr>
            <a:picLocks noGrp="1" noChangeAspect="1" noChangeArrowheads="1"/>
          </p:cNvPicPr>
          <p:nvPr>
            <p:ph sz="quarter" idx="14"/>
          </p:nvPr>
        </p:nvPicPr>
        <p:blipFill>
          <a:blip r:embed="rId2" cstate="print">
            <a:extLst>
              <a:ext uri="{28A0092B-C50C-407E-A947-70E740481C1C}">
                <a14:useLocalDpi xmlns:a14="http://schemas.microsoft.com/office/drawing/2010/main" val="0"/>
              </a:ext>
            </a:extLst>
          </a:blip>
          <a:srcRect/>
          <a:stretch>
            <a:fillRect/>
          </a:stretch>
        </p:blipFill>
        <p:spPr bwMode="auto">
          <a:xfrm>
            <a:off x="8886825" y="2420938"/>
            <a:ext cx="305435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2108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Easy movement of Man and money (investment)</a:t>
            </a:r>
          </a:p>
          <a:p>
            <a:r>
              <a:rPr lang="en-US" dirty="0" smtClean="0"/>
              <a:t>By 2015: trade $100 billion</a:t>
            </a:r>
          </a:p>
          <a:p>
            <a:r>
              <a:rPr lang="en-US" dirty="0" smtClean="0"/>
              <a:t>Joint review, dispute settlement</a:t>
            </a:r>
          </a:p>
          <a:p>
            <a:r>
              <a:rPr lang="en-US" dirty="0" smtClean="0"/>
              <a:t>Later Regional RCEP with Aussies, China, SK, NZ and Japs</a:t>
            </a:r>
          </a:p>
          <a:p>
            <a:endParaRPr lang="en-US" dirty="0"/>
          </a:p>
        </p:txBody>
      </p:sp>
      <p:sp>
        <p:nvSpPr>
          <p:cNvPr id="4" name="Title 3"/>
          <p:cNvSpPr>
            <a:spLocks noGrp="1"/>
          </p:cNvSpPr>
          <p:nvPr>
            <p:ph type="title"/>
          </p:nvPr>
        </p:nvSpPr>
        <p:spPr/>
        <p:txBody>
          <a:bodyPr/>
          <a:lstStyle/>
          <a:p>
            <a:r>
              <a:rPr lang="en-US" dirty="0" smtClean="0"/>
              <a:t>BENEFITS?</a:t>
            </a:r>
            <a:endParaRPr lang="en-US" dirty="0"/>
          </a:p>
        </p:txBody>
      </p:sp>
      <p:sp>
        <p:nvSpPr>
          <p:cNvPr id="5" name="Text Placeholder 4"/>
          <p:cNvSpPr>
            <a:spLocks noGrp="1"/>
          </p:cNvSpPr>
          <p:nvPr>
            <p:ph type="body" sz="quarter" idx="13"/>
          </p:nvPr>
        </p:nvSpPr>
        <p:spPr/>
        <p:txBody>
          <a:bodyPr/>
          <a:lstStyle/>
          <a:p>
            <a:r>
              <a:rPr lang="en-US" dirty="0" smtClean="0"/>
              <a:t>FTA-Services</a:t>
            </a:r>
            <a:endParaRPr lang="en-US" dirty="0"/>
          </a:p>
        </p:txBody>
      </p:sp>
      <p:pic>
        <p:nvPicPr>
          <p:cNvPr id="10244" name="Picture 4" descr="http://upload.wikimedia.org/wikipedia/en/thumb/4/49/Seal_of_ASEAN.svg/1024px-Seal_of_ASEAN.svg.png"/>
          <p:cNvPicPr>
            <a:picLocks noGrp="1" noChangeAspect="1" noChangeArrowheads="1"/>
          </p:cNvPicPr>
          <p:nvPr>
            <p:ph sz="quarter" idx="14"/>
          </p:nvPr>
        </p:nvPicPr>
        <p:blipFill>
          <a:blip r:embed="rId2" cstate="print">
            <a:extLst>
              <a:ext uri="{28A0092B-C50C-407E-A947-70E740481C1C}">
                <a14:useLocalDpi xmlns:a14="http://schemas.microsoft.com/office/drawing/2010/main" val="0"/>
              </a:ext>
            </a:extLst>
          </a:blip>
          <a:srcRect/>
          <a:stretch>
            <a:fillRect/>
          </a:stretch>
        </p:blipFill>
        <p:spPr bwMode="auto">
          <a:xfrm>
            <a:off x="8886825" y="2420938"/>
            <a:ext cx="305435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2307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1</a:t>
            </a:r>
            <a:r>
              <a:rPr lang="en-US" baseline="30000" dirty="0" smtClean="0"/>
              <a:t>st</a:t>
            </a:r>
            <a:r>
              <a:rPr lang="en-US" dirty="0" smtClean="0"/>
              <a:t> FTA with ASEAN, then joining RCEP</a:t>
            </a:r>
            <a:endParaRPr lang="en-US" dirty="0"/>
          </a:p>
        </p:txBody>
      </p:sp>
    </p:spTree>
    <p:extLst>
      <p:ext uri="{BB962C8B-B14F-4D97-AF65-F5344CB8AC3E}">
        <p14:creationId xmlns:p14="http://schemas.microsoft.com/office/powerpoint/2010/main" val="36151780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Mutual recognition of degrees needed. (Modi pitching for it)</a:t>
            </a:r>
          </a:p>
          <a:p>
            <a:r>
              <a:rPr lang="en-US" dirty="0" smtClean="0"/>
              <a:t>Inverted duty structure.</a:t>
            </a:r>
          </a:p>
          <a:p>
            <a:endParaRPr lang="en-US" dirty="0" smtClean="0"/>
          </a:p>
          <a:p>
            <a:endParaRPr lang="en-US" dirty="0"/>
          </a:p>
        </p:txBody>
      </p:sp>
      <p:sp>
        <p:nvSpPr>
          <p:cNvPr id="4" name="Title 3"/>
          <p:cNvSpPr>
            <a:spLocks noGrp="1"/>
          </p:cNvSpPr>
          <p:nvPr>
            <p:ph type="title"/>
          </p:nvPr>
        </p:nvSpPr>
        <p:spPr/>
        <p:txBody>
          <a:bodyPr/>
          <a:lstStyle/>
          <a:p>
            <a:r>
              <a:rPr lang="en-US" dirty="0" smtClean="0"/>
              <a:t>ANTI?</a:t>
            </a:r>
            <a:endParaRPr lang="en-US" dirty="0"/>
          </a:p>
        </p:txBody>
      </p:sp>
      <p:sp>
        <p:nvSpPr>
          <p:cNvPr id="5" name="Text Placeholder 4"/>
          <p:cNvSpPr>
            <a:spLocks noGrp="1"/>
          </p:cNvSpPr>
          <p:nvPr>
            <p:ph type="body" sz="quarter" idx="13"/>
          </p:nvPr>
        </p:nvSpPr>
        <p:spPr/>
        <p:txBody>
          <a:bodyPr/>
          <a:lstStyle/>
          <a:p>
            <a:r>
              <a:rPr lang="en-US" dirty="0" smtClean="0"/>
              <a:t>FTAs</a:t>
            </a:r>
            <a:endParaRPr lang="en-US" dirty="0"/>
          </a:p>
        </p:txBody>
      </p:sp>
      <p:pic>
        <p:nvPicPr>
          <p:cNvPr id="10244" name="Picture 4" descr="http://upload.wikimedia.org/wikipedia/en/thumb/4/49/Seal_of_ASEAN.svg/1024px-Seal_of_ASEAN.svg.png"/>
          <p:cNvPicPr>
            <a:picLocks noGrp="1" noChangeAspect="1" noChangeArrowheads="1"/>
          </p:cNvPicPr>
          <p:nvPr>
            <p:ph sz="quarter" idx="14"/>
          </p:nvPr>
        </p:nvPicPr>
        <p:blipFill>
          <a:blip r:embed="rId2" cstate="print">
            <a:extLst>
              <a:ext uri="{28A0092B-C50C-407E-A947-70E740481C1C}">
                <a14:useLocalDpi xmlns:a14="http://schemas.microsoft.com/office/drawing/2010/main" val="0"/>
              </a:ext>
            </a:extLst>
          </a:blip>
          <a:srcRect/>
          <a:stretch>
            <a:fillRect/>
          </a:stretch>
        </p:blipFill>
        <p:spPr bwMode="auto">
          <a:xfrm>
            <a:off x="8886825" y="2420938"/>
            <a:ext cx="305435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63658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804400" y="3939381"/>
            <a:ext cx="1219200" cy="1219200"/>
          </a:xfrm>
        </p:spPr>
      </p:pic>
      <p:sp>
        <p:nvSpPr>
          <p:cNvPr id="8" name="Content Placeholder 7"/>
          <p:cNvSpPr>
            <a:spLocks noGrp="1"/>
          </p:cNvSpPr>
          <p:nvPr>
            <p:ph idx="1"/>
          </p:nvPr>
        </p:nvSpPr>
        <p:spPr/>
        <p:txBody>
          <a:bodyPr>
            <a:normAutofit/>
          </a:bodyPr>
          <a:lstStyle/>
          <a:p>
            <a:r>
              <a:rPr lang="en-US" dirty="0"/>
              <a:t>Import of Final goods  = 0% (e.g. </a:t>
            </a:r>
            <a:r>
              <a:rPr lang="en-US" dirty="0" smtClean="0"/>
              <a:t>laptop from ASEAN)</a:t>
            </a:r>
            <a:endParaRPr lang="en-US" dirty="0"/>
          </a:p>
          <a:p>
            <a:r>
              <a:rPr lang="en-US" dirty="0"/>
              <a:t>Import of raw material = 10% custom duty (e.g. laptop battery) =&gt; </a:t>
            </a:r>
            <a:r>
              <a:rPr lang="en-US" dirty="0" smtClean="0"/>
              <a:t>India made </a:t>
            </a:r>
            <a:r>
              <a:rPr lang="en-US" dirty="0"/>
              <a:t>laptop expensive than ASEAN </a:t>
            </a:r>
            <a:r>
              <a:rPr lang="en-US" dirty="0" smtClean="0"/>
              <a:t>laptop.</a:t>
            </a:r>
          </a:p>
          <a:p>
            <a:r>
              <a:rPr lang="en-US" dirty="0"/>
              <a:t>Import </a:t>
            </a:r>
            <a:r>
              <a:rPr lang="en-US" dirty="0" smtClean="0"/>
              <a:t>▲ but </a:t>
            </a:r>
            <a:r>
              <a:rPr lang="en-US" dirty="0"/>
              <a:t>export did </a:t>
            </a:r>
            <a:r>
              <a:rPr lang="en-US" dirty="0" smtClean="0"/>
              <a:t>not</a:t>
            </a:r>
            <a:endParaRPr lang="en-US" dirty="0"/>
          </a:p>
          <a:p>
            <a:r>
              <a:rPr lang="en-US" dirty="0"/>
              <a:t>Therefore FTAs hurting Indian economy</a:t>
            </a:r>
            <a:r>
              <a:rPr lang="en-US" dirty="0" smtClean="0"/>
              <a:t>.</a:t>
            </a:r>
            <a:endParaRPr lang="en-US" dirty="0"/>
          </a:p>
        </p:txBody>
      </p:sp>
      <p:sp>
        <p:nvSpPr>
          <p:cNvPr id="7" name="Title 6"/>
          <p:cNvSpPr>
            <a:spLocks noGrp="1"/>
          </p:cNvSpPr>
          <p:nvPr>
            <p:ph type="title"/>
          </p:nvPr>
        </p:nvSpPr>
        <p:spPr/>
        <p:txBody>
          <a:bodyPr/>
          <a:lstStyle/>
          <a:p>
            <a:r>
              <a:rPr lang="en-US" smtClean="0"/>
              <a:t>Duty inversion</a:t>
            </a:r>
            <a:endParaRPr lang="en-US" dirty="0"/>
          </a:p>
        </p:txBody>
      </p:sp>
      <p:sp>
        <p:nvSpPr>
          <p:cNvPr id="9" name="Text Placeholder 8"/>
          <p:cNvSpPr>
            <a:spLocks noGrp="1"/>
          </p:cNvSpPr>
          <p:nvPr>
            <p:ph type="body" sz="quarter" idx="13"/>
          </p:nvPr>
        </p:nvSpPr>
        <p:spPr/>
        <p:txBody>
          <a:bodyPr/>
          <a:lstStyle/>
          <a:p>
            <a:r>
              <a:rPr lang="en-US" smtClean="0"/>
              <a:t>FTA</a:t>
            </a:r>
            <a:endParaRPr lang="en-US" dirty="0"/>
          </a:p>
        </p:txBody>
      </p:sp>
    </p:spTree>
    <p:extLst>
      <p:ext uri="{BB962C8B-B14F-4D97-AF65-F5344CB8AC3E}">
        <p14:creationId xmlns:p14="http://schemas.microsoft.com/office/powerpoint/2010/main" val="25134897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472" y="93848"/>
            <a:ext cx="11006328" cy="701675"/>
          </a:xfrm>
        </p:spPr>
        <p:txBody>
          <a:bodyPr>
            <a:normAutofit fontScale="90000"/>
          </a:bodyPr>
          <a:lstStyle/>
          <a:p>
            <a:r>
              <a:rPr lang="en-US" dirty="0" smtClean="0"/>
              <a:t>Trade deficit </a:t>
            </a:r>
            <a:r>
              <a:rPr lang="en-US" dirty="0"/>
              <a:t>▼ </a:t>
            </a:r>
            <a:r>
              <a:rPr lang="en-US" dirty="0" smtClean="0"/>
              <a:t>: Crude Price ▼, Gold  consumption▼</a:t>
            </a:r>
            <a:endParaRPr lang="en-US" dirty="0"/>
          </a:p>
        </p:txBody>
      </p:sp>
      <p:pic>
        <p:nvPicPr>
          <p:cNvPr id="3" name="Picture 2"/>
          <p:cNvPicPr>
            <a:picLocks noChangeAspect="1"/>
          </p:cNvPicPr>
          <p:nvPr/>
        </p:nvPicPr>
        <p:blipFill>
          <a:blip r:embed="rId2"/>
          <a:stretch>
            <a:fillRect/>
          </a:stretch>
        </p:blipFill>
        <p:spPr>
          <a:xfrm>
            <a:off x="38338" y="953336"/>
            <a:ext cx="12117086" cy="5904664"/>
          </a:xfrm>
          <a:prstGeom prst="rect">
            <a:avLst/>
          </a:prstGeom>
        </p:spPr>
      </p:pic>
      <p:sp>
        <p:nvSpPr>
          <p:cNvPr id="5" name="Double Brace 4"/>
          <p:cNvSpPr/>
          <p:nvPr/>
        </p:nvSpPr>
        <p:spPr>
          <a:xfrm>
            <a:off x="173736" y="2889504"/>
            <a:ext cx="1856232" cy="2944368"/>
          </a:xfrm>
          <a:prstGeom prst="bracePair">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314360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dirty="0" err="1" smtClean="0"/>
              <a:t>Comm.ministry</a:t>
            </a:r>
            <a:r>
              <a:rPr lang="en-US" dirty="0" smtClean="0"/>
              <a:t> expert panel: FTAs not culprit:</a:t>
            </a:r>
          </a:p>
          <a:p>
            <a:pPr fontAlgn="ctr"/>
            <a:r>
              <a:rPr lang="en-US" dirty="0"/>
              <a:t>FTA have enough </a:t>
            </a:r>
            <a:r>
              <a:rPr lang="en-US" dirty="0" smtClean="0"/>
              <a:t>safeguards.</a:t>
            </a:r>
            <a:endParaRPr lang="en-US" dirty="0"/>
          </a:p>
          <a:p>
            <a:pPr fontAlgn="ctr"/>
            <a:r>
              <a:rPr lang="en-US" dirty="0"/>
              <a:t>No data to prove dumping in India.</a:t>
            </a:r>
          </a:p>
          <a:p>
            <a:pPr fontAlgn="ctr"/>
            <a:r>
              <a:rPr lang="en-US" dirty="0" smtClean="0"/>
              <a:t>High </a:t>
            </a:r>
            <a:r>
              <a:rPr lang="en-US" dirty="0"/>
              <a:t>cost of doing business.</a:t>
            </a:r>
          </a:p>
          <a:p>
            <a:pPr fontAlgn="ctr"/>
            <a:r>
              <a:rPr lang="en-US" dirty="0" smtClean="0"/>
              <a:t>Need </a:t>
            </a:r>
            <a:r>
              <a:rPr lang="en-US" dirty="0"/>
              <a:t>to become part of Asian value chain. Get intermediate goods=&gt;re-process=&gt;export</a:t>
            </a:r>
            <a:r>
              <a:rPr lang="en-US" dirty="0" smtClean="0"/>
              <a:t>. </a:t>
            </a:r>
            <a:r>
              <a:rPr lang="en-US" dirty="0" smtClean="0">
                <a:solidFill>
                  <a:srgbClr val="FFFF00"/>
                </a:solidFill>
              </a:rPr>
              <a:t>(MAKE Outside India CMLV)</a:t>
            </a:r>
            <a:endParaRPr lang="en-US" dirty="0">
              <a:solidFill>
                <a:srgbClr val="FFFF00"/>
              </a:solidFill>
            </a:endParaRPr>
          </a:p>
          <a:p>
            <a:endParaRPr lang="en-US" dirty="0"/>
          </a:p>
        </p:txBody>
      </p:sp>
      <p:sp>
        <p:nvSpPr>
          <p:cNvPr id="4" name="Title 3"/>
          <p:cNvSpPr>
            <a:spLocks noGrp="1"/>
          </p:cNvSpPr>
          <p:nvPr>
            <p:ph type="title"/>
          </p:nvPr>
        </p:nvSpPr>
        <p:spPr/>
        <p:txBody>
          <a:bodyPr/>
          <a:lstStyle/>
          <a:p>
            <a:r>
              <a:rPr lang="en-US" dirty="0" smtClean="0"/>
              <a:t>ANTI-ANTI</a:t>
            </a:r>
            <a:endParaRPr lang="en-US" dirty="0"/>
          </a:p>
        </p:txBody>
      </p:sp>
      <p:sp>
        <p:nvSpPr>
          <p:cNvPr id="5" name="Text Placeholder 4"/>
          <p:cNvSpPr>
            <a:spLocks noGrp="1"/>
          </p:cNvSpPr>
          <p:nvPr>
            <p:ph type="body" sz="quarter" idx="13"/>
          </p:nvPr>
        </p:nvSpPr>
        <p:spPr/>
        <p:txBody>
          <a:bodyPr/>
          <a:lstStyle/>
          <a:p>
            <a:r>
              <a:rPr lang="en-US" dirty="0" smtClean="0"/>
              <a:t>FTAs</a:t>
            </a:r>
            <a:endParaRPr lang="en-US" dirty="0"/>
          </a:p>
        </p:txBody>
      </p:sp>
      <p:pic>
        <p:nvPicPr>
          <p:cNvPr id="10244" name="Picture 4" descr="http://upload.wikimedia.org/wikipedia/en/thumb/4/49/Seal_of_ASEAN.svg/1024px-Seal_of_ASEAN.svg.png"/>
          <p:cNvPicPr>
            <a:picLocks noGrp="1" noChangeAspect="1" noChangeArrowheads="1"/>
          </p:cNvPicPr>
          <p:nvPr>
            <p:ph sz="quarter" idx="14"/>
          </p:nvPr>
        </p:nvPicPr>
        <p:blipFill>
          <a:blip r:embed="rId2" cstate="print">
            <a:extLst>
              <a:ext uri="{28A0092B-C50C-407E-A947-70E740481C1C}">
                <a14:useLocalDpi xmlns:a14="http://schemas.microsoft.com/office/drawing/2010/main" val="0"/>
              </a:ext>
            </a:extLst>
          </a:blip>
          <a:srcRect/>
          <a:stretch>
            <a:fillRect/>
          </a:stretch>
        </p:blipFill>
        <p:spPr bwMode="auto">
          <a:xfrm>
            <a:off x="8886825" y="2420938"/>
            <a:ext cx="305435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9693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8939577" y="2410179"/>
            <a:ext cx="2969473" cy="4308469"/>
          </a:xfrm>
          <a:prstGeom prst="rect">
            <a:avLst/>
          </a:prstGeom>
        </p:spPr>
      </p:pic>
      <p:sp>
        <p:nvSpPr>
          <p:cNvPr id="3" name="Content Placeholder 2"/>
          <p:cNvSpPr>
            <a:spLocks noGrp="1"/>
          </p:cNvSpPr>
          <p:nvPr>
            <p:ph idx="1"/>
          </p:nvPr>
        </p:nvSpPr>
        <p:spPr/>
        <p:txBody>
          <a:bodyPr>
            <a:normAutofit lnSpcReduction="10000"/>
          </a:bodyPr>
          <a:lstStyle/>
          <a:p>
            <a:r>
              <a:rPr lang="en-US" dirty="0" smtClean="0"/>
              <a:t>Myanmar borders with- 4 Indian states</a:t>
            </a:r>
          </a:p>
          <a:p>
            <a:r>
              <a:rPr lang="en-US" dirty="0" smtClean="0"/>
              <a:t>Arunachal, </a:t>
            </a:r>
            <a:r>
              <a:rPr lang="en-US" dirty="0"/>
              <a:t>Nagaland, Mizoram and </a:t>
            </a:r>
            <a:r>
              <a:rPr lang="en-US" dirty="0" smtClean="0"/>
              <a:t>Manipur</a:t>
            </a:r>
          </a:p>
          <a:p>
            <a:r>
              <a:rPr lang="en-US" dirty="0" smtClean="0"/>
              <a:t>India-Myanmar-Thailand trilateral highway.</a:t>
            </a:r>
          </a:p>
          <a:p>
            <a:r>
              <a:rPr lang="en-US" dirty="0" smtClean="0"/>
              <a:t>May extend to Cambodia, Laos, Vietnam </a:t>
            </a:r>
            <a:r>
              <a:rPr lang="en-US" dirty="0" smtClean="0">
                <a:solidFill>
                  <a:srgbClr val="FFFF00"/>
                </a:solidFill>
              </a:rPr>
              <a:t>(= make outside India)</a:t>
            </a:r>
          </a:p>
          <a:p>
            <a:r>
              <a:rPr lang="en-US" dirty="0"/>
              <a:t>Will be part of Asian Highway network AH-1</a:t>
            </a:r>
            <a:r>
              <a:rPr lang="en-US" dirty="0" smtClean="0"/>
              <a:t>. (= CMLV2China)</a:t>
            </a:r>
            <a:endParaRPr lang="en-US" dirty="0"/>
          </a:p>
        </p:txBody>
      </p:sp>
      <p:sp>
        <p:nvSpPr>
          <p:cNvPr id="4" name="Title 3"/>
          <p:cNvSpPr>
            <a:spLocks noGrp="1"/>
          </p:cNvSpPr>
          <p:nvPr>
            <p:ph type="title"/>
          </p:nvPr>
        </p:nvSpPr>
        <p:spPr/>
        <p:txBody>
          <a:bodyPr/>
          <a:lstStyle/>
          <a:p>
            <a:r>
              <a:rPr lang="en-US" dirty="0" smtClean="0"/>
              <a:t>ASEAN</a:t>
            </a:r>
            <a:br>
              <a:rPr lang="en-US" dirty="0" smtClean="0"/>
            </a:br>
            <a:r>
              <a:rPr lang="en-US" dirty="0" smtClean="0"/>
              <a:t>Connectivity</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spTree>
    <p:extLst>
      <p:ext uri="{BB962C8B-B14F-4D97-AF65-F5344CB8AC3E}">
        <p14:creationId xmlns:p14="http://schemas.microsoft.com/office/powerpoint/2010/main" val="24578024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76958348"/>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Env/ICT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
        <p:nvSpPr>
          <p:cNvPr id="6" name="TextBox 5"/>
          <p:cNvSpPr txBox="1"/>
          <p:nvPr/>
        </p:nvSpPr>
        <p:spPr>
          <a:xfrm>
            <a:off x="3478923"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SAFTA service, Grid, Value added chain</a:t>
            </a:r>
            <a:endParaRPr lang="en-US" sz="2000" dirty="0">
              <a:solidFill>
                <a:schemeClr val="bg1"/>
              </a:solidFill>
              <a:latin typeface="Franklin Gothic Demi Cond" panose="020B0706030402020204" pitchFamily="34" charset="0"/>
            </a:endParaRPr>
          </a:p>
        </p:txBody>
      </p:sp>
      <p:sp>
        <p:nvSpPr>
          <p:cNvPr id="7" name="TextBox 6"/>
          <p:cNvSpPr txBox="1"/>
          <p:nvPr/>
        </p:nvSpPr>
        <p:spPr>
          <a:xfrm>
            <a:off x="6201102"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pro, anti</a:t>
            </a:r>
          </a:p>
          <a:p>
            <a:pPr algn="ctr"/>
            <a:r>
              <a:rPr lang="en-US" sz="2000" dirty="0" smtClean="0">
                <a:solidFill>
                  <a:schemeClr val="bg1"/>
                </a:solidFill>
                <a:latin typeface="Franklin Gothic Demi Cond" panose="020B0706030402020204" pitchFamily="34" charset="0"/>
              </a:rPr>
              <a:t>transport</a:t>
            </a:r>
            <a:endParaRPr lang="en-US" sz="2000" dirty="0">
              <a:solidFill>
                <a:schemeClr val="bg1"/>
              </a:solidFill>
              <a:latin typeface="Franklin Gothic Demi Cond" panose="020B0706030402020204" pitchFamily="34" charset="0"/>
            </a:endParaRPr>
          </a:p>
        </p:txBody>
      </p:sp>
      <p:sp>
        <p:nvSpPr>
          <p:cNvPr id="8" name="TextBox 7"/>
          <p:cNvSpPr txBox="1"/>
          <p:nvPr/>
        </p:nvSpPr>
        <p:spPr>
          <a:xfrm>
            <a:off x="262128" y="5534561"/>
            <a:ext cx="11667744" cy="1200329"/>
          </a:xfrm>
          <a:prstGeom prst="rect">
            <a:avLst/>
          </a:prstGeom>
          <a:solidFill>
            <a:schemeClr val="accent2">
              <a:lumMod val="75000"/>
            </a:schemeClr>
          </a:solidFill>
          <a:ln>
            <a:solidFill>
              <a:schemeClr val="accent1">
                <a:lumMod val="40000"/>
                <a:lumOff val="60000"/>
              </a:schemeClr>
            </a:soli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742950" indent="-742950">
              <a:buFont typeface="+mj-lt"/>
              <a:buAutoNum type="arabicPeriod"/>
            </a:pPr>
            <a:r>
              <a:rPr lang="en-US" sz="2400" dirty="0" smtClean="0">
                <a:solidFill>
                  <a:srgbClr val="FFFF00"/>
                </a:solidFill>
                <a:latin typeface="Franklin Gothic Demi Cond" panose="020B0706030402020204" pitchFamily="34" charset="0"/>
              </a:rPr>
              <a:t>(GS2) Bilateral</a:t>
            </a:r>
            <a:r>
              <a:rPr lang="en-US" sz="2400" dirty="0">
                <a:solidFill>
                  <a:srgbClr val="FFFF00"/>
                </a:solidFill>
                <a:latin typeface="Franklin Gothic Demi Cond" panose="020B0706030402020204" pitchFamily="34" charset="0"/>
              </a:rPr>
              <a:t>, regional </a:t>
            </a:r>
            <a:r>
              <a:rPr lang="en-US" sz="2400" dirty="0" smtClean="0">
                <a:solidFill>
                  <a:srgbClr val="FFFF00"/>
                </a:solidFill>
                <a:latin typeface="Franklin Gothic Demi Cond" panose="020B0706030402020204" pitchFamily="34" charset="0"/>
              </a:rPr>
              <a:t>&amp; </a:t>
            </a:r>
            <a:r>
              <a:rPr lang="en-US" sz="2400" dirty="0">
                <a:solidFill>
                  <a:srgbClr val="FFFF00"/>
                </a:solidFill>
                <a:latin typeface="Franklin Gothic Demi Cond" panose="020B0706030402020204" pitchFamily="34" charset="0"/>
              </a:rPr>
              <a:t>global groupings and </a:t>
            </a:r>
            <a:r>
              <a:rPr lang="en-US" sz="2400" u="sng" dirty="0">
                <a:solidFill>
                  <a:srgbClr val="FFFF00"/>
                </a:solidFill>
                <a:latin typeface="Franklin Gothic Demi Cond" panose="020B0706030402020204" pitchFamily="34" charset="0"/>
              </a:rPr>
              <a:t>agreements</a:t>
            </a:r>
            <a:r>
              <a:rPr lang="en-US" sz="2400" dirty="0">
                <a:solidFill>
                  <a:srgbClr val="FFFF00"/>
                </a:solidFill>
                <a:latin typeface="Franklin Gothic Demi Cond" panose="020B0706030402020204" pitchFamily="34" charset="0"/>
              </a:rPr>
              <a:t> involving India and/or affecting India's interests</a:t>
            </a:r>
          </a:p>
          <a:p>
            <a:pPr marL="742950" indent="-742950">
              <a:buFont typeface="+mj-lt"/>
              <a:buAutoNum type="arabicPeriod"/>
            </a:pPr>
            <a:r>
              <a:rPr lang="en-US" sz="2400" dirty="0" smtClean="0">
                <a:solidFill>
                  <a:srgbClr val="FFFF00"/>
                </a:solidFill>
                <a:latin typeface="Franklin Gothic Demi Cond" panose="020B0706030402020204" pitchFamily="34" charset="0"/>
              </a:rPr>
              <a:t>(GS2) Effect </a:t>
            </a:r>
            <a:r>
              <a:rPr lang="en-US" sz="2400" dirty="0">
                <a:solidFill>
                  <a:srgbClr val="FFFF00"/>
                </a:solidFill>
                <a:latin typeface="Franklin Gothic Demi Cond" panose="020B0706030402020204" pitchFamily="34" charset="0"/>
              </a:rPr>
              <a:t>of policies </a:t>
            </a:r>
            <a:r>
              <a:rPr lang="en-US" sz="2400" dirty="0" smtClean="0">
                <a:solidFill>
                  <a:srgbClr val="FFFF00"/>
                </a:solidFill>
                <a:latin typeface="Franklin Gothic Demi Cond" panose="020B0706030402020204" pitchFamily="34" charset="0"/>
              </a:rPr>
              <a:t>&amp; </a:t>
            </a:r>
            <a:r>
              <a:rPr lang="en-US" sz="2400" dirty="0">
                <a:solidFill>
                  <a:srgbClr val="FFFF00"/>
                </a:solidFill>
                <a:latin typeface="Franklin Gothic Demi Cond" panose="020B0706030402020204" pitchFamily="34" charset="0"/>
              </a:rPr>
              <a:t>politics of developed and developing countries on India's interests.</a:t>
            </a:r>
          </a:p>
        </p:txBody>
      </p:sp>
    </p:spTree>
    <p:extLst>
      <p:ext uri="{BB962C8B-B14F-4D97-AF65-F5344CB8AC3E}">
        <p14:creationId xmlns:p14="http://schemas.microsoft.com/office/powerpoint/2010/main" val="22080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2016: China to amount for 25% of Our trade deficit </a:t>
            </a:r>
            <a:endParaRPr lang="en-US" dirty="0"/>
          </a:p>
        </p:txBody>
      </p:sp>
    </p:spTree>
    <p:extLst>
      <p:ext uri="{BB962C8B-B14F-4D97-AF65-F5344CB8AC3E}">
        <p14:creationId xmlns:p14="http://schemas.microsoft.com/office/powerpoint/2010/main" val="580030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93981" y="3221831"/>
            <a:ext cx="2857500" cy="2143125"/>
          </a:xfrm>
        </p:spPr>
      </p:pic>
      <p:sp>
        <p:nvSpPr>
          <p:cNvPr id="3" name="Content Placeholder 2"/>
          <p:cNvSpPr>
            <a:spLocks noGrp="1"/>
          </p:cNvSpPr>
          <p:nvPr>
            <p:ph idx="1"/>
          </p:nvPr>
        </p:nvSpPr>
        <p:spPr/>
        <p:txBody>
          <a:bodyPr>
            <a:normAutofit lnSpcReduction="10000"/>
          </a:bodyPr>
          <a:lstStyle/>
          <a:p>
            <a:r>
              <a:rPr lang="en-US" dirty="0" smtClean="0"/>
              <a:t>China’s SOE </a:t>
            </a:r>
            <a:r>
              <a:rPr lang="en-US" dirty="0"/>
              <a:t>(State Owned Enterprises</a:t>
            </a:r>
            <a:r>
              <a:rPr lang="en-US" dirty="0" smtClean="0"/>
              <a:t>) Opaquely control domestic IT-market.</a:t>
            </a:r>
          </a:p>
          <a:p>
            <a:r>
              <a:rPr lang="en-US" dirty="0" smtClean="0"/>
              <a:t>Non tariff barriers on Indian food – pharmaceutical</a:t>
            </a:r>
          </a:p>
          <a:p>
            <a:r>
              <a:rPr lang="en-US" dirty="0" smtClean="0">
                <a:solidFill>
                  <a:srgbClr val="FFFF00"/>
                </a:solidFill>
              </a:rPr>
              <a:t>Way ahead: </a:t>
            </a:r>
          </a:p>
          <a:p>
            <a:r>
              <a:rPr lang="en-US" dirty="0" smtClean="0"/>
              <a:t>Explore film, tourism, entertainment service sector</a:t>
            </a:r>
          </a:p>
          <a:p>
            <a:r>
              <a:rPr lang="en-US" dirty="0" smtClean="0"/>
              <a:t>Chinese investment in Indian mfg., SEZ, NIMZ</a:t>
            </a:r>
          </a:p>
          <a:p>
            <a:endParaRPr lang="en-US" dirty="0" smtClean="0"/>
          </a:p>
          <a:p>
            <a:endParaRPr lang="en-US" dirty="0" smtClean="0"/>
          </a:p>
        </p:txBody>
      </p:sp>
      <p:sp>
        <p:nvSpPr>
          <p:cNvPr id="4" name="Title 3"/>
          <p:cNvSpPr>
            <a:spLocks noGrp="1"/>
          </p:cNvSpPr>
          <p:nvPr>
            <p:ph type="title"/>
          </p:nvPr>
        </p:nvSpPr>
        <p:spPr/>
        <p:txBody>
          <a:bodyPr/>
          <a:lstStyle/>
          <a:p>
            <a:r>
              <a:rPr lang="en-US" dirty="0" smtClean="0"/>
              <a:t>China</a:t>
            </a:r>
            <a:br>
              <a:rPr lang="en-US" dirty="0" smtClean="0"/>
            </a:br>
            <a:r>
              <a:rPr lang="en-US" dirty="0" smtClean="0"/>
              <a:t>why trade imbalance?</a:t>
            </a:r>
            <a:endParaRPr lang="en-US" dirty="0"/>
          </a:p>
        </p:txBody>
      </p:sp>
      <p:sp>
        <p:nvSpPr>
          <p:cNvPr id="5" name="Text Placeholder 4"/>
          <p:cNvSpPr>
            <a:spLocks noGrp="1"/>
          </p:cNvSpPr>
          <p:nvPr>
            <p:ph type="body" sz="quarter" idx="13"/>
          </p:nvPr>
        </p:nvSpPr>
        <p:spPr/>
        <p:txBody>
          <a:bodyPr/>
          <a:lstStyle/>
          <a:p>
            <a:r>
              <a:rPr lang="en-US" dirty="0" smtClean="0"/>
              <a:t>North Asia</a:t>
            </a:r>
            <a:endParaRPr lang="en-US" dirty="0"/>
          </a:p>
        </p:txBody>
      </p:sp>
    </p:spTree>
    <p:extLst>
      <p:ext uri="{BB962C8B-B14F-4D97-AF65-F5344CB8AC3E}">
        <p14:creationId xmlns:p14="http://schemas.microsoft.com/office/powerpoint/2010/main" val="14510373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Approval to sell Indian drugs in China: need 3-4 years</a:t>
            </a:r>
          </a:p>
          <a:p>
            <a:r>
              <a:rPr lang="en-US" dirty="0" smtClean="0"/>
              <a:t>Chinese drug regulator asks for detailed mfg. process, perform new clinical trials again in China.</a:t>
            </a:r>
          </a:p>
          <a:p>
            <a:endParaRPr lang="en-US" dirty="0" smtClean="0"/>
          </a:p>
          <a:p>
            <a:endParaRPr lang="en-US" dirty="0"/>
          </a:p>
        </p:txBody>
      </p:sp>
      <p:sp>
        <p:nvSpPr>
          <p:cNvPr id="4" name="Title 3"/>
          <p:cNvSpPr>
            <a:spLocks noGrp="1"/>
          </p:cNvSpPr>
          <p:nvPr>
            <p:ph type="title"/>
          </p:nvPr>
        </p:nvSpPr>
        <p:spPr/>
        <p:txBody>
          <a:bodyPr/>
          <a:lstStyle/>
          <a:p>
            <a:r>
              <a:rPr lang="en-US" dirty="0" err="1" smtClean="0"/>
              <a:t>Pharma</a:t>
            </a:r>
            <a:endParaRPr lang="en-US" dirty="0"/>
          </a:p>
        </p:txBody>
      </p:sp>
      <p:sp>
        <p:nvSpPr>
          <p:cNvPr id="5" name="Text Placeholder 4"/>
          <p:cNvSpPr>
            <a:spLocks noGrp="1"/>
          </p:cNvSpPr>
          <p:nvPr>
            <p:ph type="body" sz="quarter" idx="13"/>
          </p:nvPr>
        </p:nvSpPr>
        <p:spPr/>
        <p:txBody>
          <a:bodyPr/>
          <a:lstStyle/>
          <a:p>
            <a:r>
              <a:rPr lang="en-US" dirty="0" smtClean="0"/>
              <a:t>FTP-2015</a:t>
            </a:r>
            <a:endParaRPr lang="en-US" dirty="0"/>
          </a:p>
        </p:txBody>
      </p:sp>
      <p:pic>
        <p:nvPicPr>
          <p:cNvPr id="7"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85250" y="3477419"/>
            <a:ext cx="2857500" cy="2143125"/>
          </a:xfrm>
        </p:spPr>
      </p:pic>
    </p:spTree>
    <p:extLst>
      <p:ext uri="{BB962C8B-B14F-4D97-AF65-F5344CB8AC3E}">
        <p14:creationId xmlns:p14="http://schemas.microsoft.com/office/powerpoint/2010/main" val="314515142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93981" y="3221831"/>
            <a:ext cx="2857500" cy="2143125"/>
          </a:xfrm>
        </p:spPr>
      </p:pic>
      <p:sp>
        <p:nvSpPr>
          <p:cNvPr id="3" name="Content Placeholder 2"/>
          <p:cNvSpPr>
            <a:spLocks noGrp="1"/>
          </p:cNvSpPr>
          <p:nvPr>
            <p:ph idx="1"/>
          </p:nvPr>
        </p:nvSpPr>
        <p:spPr/>
        <p:txBody>
          <a:bodyPr/>
          <a:lstStyle/>
          <a:p>
            <a:r>
              <a:rPr lang="en-US" dirty="0" smtClean="0"/>
              <a:t>Explore film, Buddhist-tourism, entertainment service sector</a:t>
            </a:r>
          </a:p>
          <a:p>
            <a:r>
              <a:rPr lang="en-US" dirty="0" smtClean="0"/>
              <a:t>Chinese investment in Indian mfg., SEZ, NIMZ (“</a:t>
            </a:r>
            <a:r>
              <a:rPr lang="en-US" dirty="0" smtClean="0">
                <a:solidFill>
                  <a:srgbClr val="FFFF00"/>
                </a:solidFill>
              </a:rPr>
              <a:t>Make outside China</a:t>
            </a:r>
            <a:r>
              <a:rPr lang="en-US" dirty="0" smtClean="0"/>
              <a:t>”)</a:t>
            </a:r>
          </a:p>
          <a:p>
            <a:endParaRPr lang="en-US" dirty="0" smtClean="0"/>
          </a:p>
          <a:p>
            <a:endParaRPr lang="en-US" dirty="0" smtClean="0"/>
          </a:p>
        </p:txBody>
      </p:sp>
      <p:sp>
        <p:nvSpPr>
          <p:cNvPr id="4" name="Title 3"/>
          <p:cNvSpPr>
            <a:spLocks noGrp="1"/>
          </p:cNvSpPr>
          <p:nvPr>
            <p:ph type="title"/>
          </p:nvPr>
        </p:nvSpPr>
        <p:spPr/>
        <p:txBody>
          <a:bodyPr/>
          <a:lstStyle/>
          <a:p>
            <a:r>
              <a:rPr lang="en-US" dirty="0" smtClean="0"/>
              <a:t>How to ▼ trade deficit</a:t>
            </a:r>
            <a:endParaRPr lang="en-US" dirty="0"/>
          </a:p>
        </p:txBody>
      </p:sp>
      <p:sp>
        <p:nvSpPr>
          <p:cNvPr id="5" name="Text Placeholder 4"/>
          <p:cNvSpPr>
            <a:spLocks noGrp="1"/>
          </p:cNvSpPr>
          <p:nvPr>
            <p:ph type="body" sz="quarter" idx="13"/>
          </p:nvPr>
        </p:nvSpPr>
        <p:spPr/>
        <p:txBody>
          <a:bodyPr/>
          <a:lstStyle/>
          <a:p>
            <a:r>
              <a:rPr lang="en-US" dirty="0" smtClean="0"/>
              <a:t>China</a:t>
            </a:r>
            <a:endParaRPr lang="en-US" dirty="0"/>
          </a:p>
        </p:txBody>
      </p:sp>
    </p:spTree>
    <p:extLst>
      <p:ext uri="{BB962C8B-B14F-4D97-AF65-F5344CB8AC3E}">
        <p14:creationId xmlns:p14="http://schemas.microsoft.com/office/powerpoint/2010/main" val="25088595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6825" y="3212930"/>
            <a:ext cx="3071813" cy="2160928"/>
          </a:xfrm>
          <a:prstGeom prst="rect">
            <a:avLst/>
          </a:prstGeom>
        </p:spPr>
      </p:pic>
      <p:sp>
        <p:nvSpPr>
          <p:cNvPr id="3" name="Content Placeholder 2"/>
          <p:cNvSpPr>
            <a:spLocks noGrp="1"/>
          </p:cNvSpPr>
          <p:nvPr>
            <p:ph idx="1"/>
          </p:nvPr>
        </p:nvSpPr>
        <p:spPr/>
        <p:txBody>
          <a:bodyPr>
            <a:normAutofit/>
          </a:bodyPr>
          <a:lstStyle/>
          <a:p>
            <a:r>
              <a:rPr lang="en-US" dirty="0" smtClean="0"/>
              <a:t>Largest investor in Indian infra. </a:t>
            </a:r>
          </a:p>
          <a:p>
            <a:r>
              <a:rPr lang="en-US" dirty="0" smtClean="0"/>
              <a:t>But trade potential untapped.</a:t>
            </a:r>
          </a:p>
          <a:p>
            <a:r>
              <a:rPr lang="en-US" dirty="0" smtClean="0"/>
              <a:t>Language barrier</a:t>
            </a:r>
          </a:p>
          <a:p>
            <a:r>
              <a:rPr lang="en-US" dirty="0" smtClean="0"/>
              <a:t>Unique market. (e.g. prefer flip phones instead of smartphones)</a:t>
            </a:r>
          </a:p>
          <a:p>
            <a:r>
              <a:rPr lang="en-US" dirty="0" smtClean="0"/>
              <a:t>High service &amp; quality standards</a:t>
            </a:r>
          </a:p>
          <a:p>
            <a:r>
              <a:rPr lang="en-US" dirty="0" smtClean="0"/>
              <a:t>So, Market access = costly =not worth headache </a:t>
            </a:r>
            <a:r>
              <a:rPr lang="en-US" dirty="0" smtClean="0">
                <a:solidFill>
                  <a:srgbClr val="FFFF00"/>
                </a:solidFill>
              </a:rPr>
              <a:t>(says FTP-2015 indirectly)</a:t>
            </a:r>
          </a:p>
        </p:txBody>
      </p:sp>
      <p:sp>
        <p:nvSpPr>
          <p:cNvPr id="4" name="Title 3"/>
          <p:cNvSpPr>
            <a:spLocks noGrp="1"/>
          </p:cNvSpPr>
          <p:nvPr>
            <p:ph type="title"/>
          </p:nvPr>
        </p:nvSpPr>
        <p:spPr/>
        <p:txBody>
          <a:bodyPr/>
          <a:lstStyle/>
          <a:p>
            <a:r>
              <a:rPr lang="en-US" dirty="0" smtClean="0"/>
              <a:t>Japan</a:t>
            </a:r>
            <a:endParaRPr lang="en-US" dirty="0"/>
          </a:p>
        </p:txBody>
      </p:sp>
      <p:sp>
        <p:nvSpPr>
          <p:cNvPr id="5" name="Text Placeholder 4"/>
          <p:cNvSpPr>
            <a:spLocks noGrp="1"/>
          </p:cNvSpPr>
          <p:nvPr>
            <p:ph type="body" sz="quarter" idx="13"/>
          </p:nvPr>
        </p:nvSpPr>
        <p:spPr/>
        <p:txBody>
          <a:bodyPr/>
          <a:lstStyle/>
          <a:p>
            <a:r>
              <a:rPr lang="en-US" dirty="0" smtClean="0"/>
              <a:t>North Asia</a:t>
            </a:r>
            <a:endParaRPr lang="en-US" dirty="0"/>
          </a:p>
        </p:txBody>
      </p:sp>
    </p:spTree>
    <p:extLst>
      <p:ext uri="{BB962C8B-B14F-4D97-AF65-F5344CB8AC3E}">
        <p14:creationId xmlns:p14="http://schemas.microsoft.com/office/powerpoint/2010/main" val="26316664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FTP-2015: Region wise Strategies</a:t>
            </a:r>
            <a:endParaRPr lang="en-US" dirty="0"/>
          </a:p>
        </p:txBody>
      </p:sp>
      <p:sp>
        <p:nvSpPr>
          <p:cNvPr id="5" name="TextBox 4"/>
          <p:cNvSpPr txBox="1"/>
          <p:nvPr/>
        </p:nvSpPr>
        <p:spPr>
          <a:xfrm>
            <a:off x="651641"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Env/ICT challenges</a:t>
            </a:r>
          </a:p>
          <a:p>
            <a:pPr algn="ctr"/>
            <a:r>
              <a:rPr lang="en-US" sz="2000" dirty="0" smtClean="0">
                <a:solidFill>
                  <a:schemeClr val="bg1"/>
                </a:solidFill>
                <a:latin typeface="Franklin Gothic Demi Cond" panose="020B0706030402020204" pitchFamily="34" charset="0"/>
              </a:rPr>
              <a:t>Explore non-EU</a:t>
            </a:r>
            <a:endParaRPr lang="en-US" sz="2000" dirty="0">
              <a:solidFill>
                <a:schemeClr val="bg1"/>
              </a:solidFill>
              <a:latin typeface="Franklin Gothic Demi Cond" panose="020B0706030402020204" pitchFamily="34" charset="0"/>
            </a:endParaRPr>
          </a:p>
        </p:txBody>
      </p:sp>
      <p:sp>
        <p:nvSpPr>
          <p:cNvPr id="6" name="TextBox 5"/>
          <p:cNvSpPr txBox="1"/>
          <p:nvPr/>
        </p:nvSpPr>
        <p:spPr>
          <a:xfrm>
            <a:off x="3478923"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SAFTA service, Grid, Value added chain</a:t>
            </a:r>
            <a:endParaRPr lang="en-US" sz="2000" dirty="0">
              <a:solidFill>
                <a:schemeClr val="bg1"/>
              </a:solidFill>
              <a:latin typeface="Franklin Gothic Demi Cond" panose="020B0706030402020204" pitchFamily="34" charset="0"/>
            </a:endParaRPr>
          </a:p>
        </p:txBody>
      </p:sp>
      <p:sp>
        <p:nvSpPr>
          <p:cNvPr id="7" name="TextBox 6"/>
          <p:cNvSpPr txBox="1"/>
          <p:nvPr/>
        </p:nvSpPr>
        <p:spPr>
          <a:xfrm>
            <a:off x="6201102" y="966951"/>
            <a:ext cx="2617077"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FTAs: pro, anti</a:t>
            </a:r>
          </a:p>
          <a:p>
            <a:pPr algn="ctr"/>
            <a:r>
              <a:rPr lang="en-US" sz="2000" dirty="0" smtClean="0">
                <a:solidFill>
                  <a:schemeClr val="bg1"/>
                </a:solidFill>
                <a:latin typeface="Franklin Gothic Demi Cond" panose="020B0706030402020204" pitchFamily="34" charset="0"/>
              </a:rPr>
              <a:t>transport</a:t>
            </a:r>
            <a:endParaRPr lang="en-US" sz="2000" dirty="0">
              <a:solidFill>
                <a:schemeClr val="bg1"/>
              </a:solidFill>
              <a:latin typeface="Franklin Gothic Demi Cond" panose="020B0706030402020204" pitchFamily="34" charset="0"/>
            </a:endParaRPr>
          </a:p>
        </p:txBody>
      </p:sp>
      <p:sp>
        <p:nvSpPr>
          <p:cNvPr id="8" name="TextBox 7"/>
          <p:cNvSpPr txBox="1"/>
          <p:nvPr/>
        </p:nvSpPr>
        <p:spPr>
          <a:xfrm>
            <a:off x="8923281" y="966950"/>
            <a:ext cx="3010218" cy="108442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solidFill>
                  <a:schemeClr val="bg1"/>
                </a:solidFill>
                <a:latin typeface="Franklin Gothic Demi Cond" panose="020B0706030402020204" pitchFamily="34" charset="0"/>
              </a:rPr>
              <a:t>Tourism, </a:t>
            </a:r>
            <a:r>
              <a:rPr lang="en-US" sz="2000" dirty="0" err="1" smtClean="0">
                <a:solidFill>
                  <a:schemeClr val="bg1"/>
                </a:solidFill>
                <a:latin typeface="Franklin Gothic Demi Cond" panose="020B0706030402020204" pitchFamily="34" charset="0"/>
              </a:rPr>
              <a:t>makeoutside</a:t>
            </a:r>
            <a:r>
              <a:rPr lang="en-US" sz="2000" dirty="0" smtClean="0">
                <a:solidFill>
                  <a:schemeClr val="bg1"/>
                </a:solidFill>
                <a:latin typeface="Franklin Gothic Demi Cond" panose="020B0706030402020204" pitchFamily="34" charset="0"/>
              </a:rPr>
              <a:t> china</a:t>
            </a:r>
          </a:p>
          <a:p>
            <a:pPr algn="ctr"/>
            <a:r>
              <a:rPr lang="en-US" sz="2000" dirty="0" smtClean="0">
                <a:solidFill>
                  <a:schemeClr val="bg1"/>
                </a:solidFill>
                <a:latin typeface="Franklin Gothic Demi Cond" panose="020B0706030402020204" pitchFamily="34" charset="0"/>
              </a:rPr>
              <a:t>Market access difficult</a:t>
            </a:r>
          </a:p>
        </p:txBody>
      </p:sp>
      <p:sp>
        <p:nvSpPr>
          <p:cNvPr id="9" name="TextBox 8"/>
          <p:cNvSpPr txBox="1"/>
          <p:nvPr/>
        </p:nvSpPr>
        <p:spPr>
          <a:xfrm>
            <a:off x="262128" y="5534561"/>
            <a:ext cx="11667744" cy="1200329"/>
          </a:xfrm>
          <a:prstGeom prst="rect">
            <a:avLst/>
          </a:prstGeom>
          <a:solidFill>
            <a:schemeClr val="accent2">
              <a:lumMod val="75000"/>
            </a:schemeClr>
          </a:solidFill>
          <a:ln>
            <a:solidFill>
              <a:schemeClr val="accent1">
                <a:lumMod val="40000"/>
                <a:lumOff val="60000"/>
              </a:schemeClr>
            </a:soli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742950" indent="-742950">
              <a:buFont typeface="+mj-lt"/>
              <a:buAutoNum type="arabicPeriod"/>
            </a:pPr>
            <a:r>
              <a:rPr lang="en-US" sz="2400" dirty="0" smtClean="0">
                <a:solidFill>
                  <a:srgbClr val="FFFF00"/>
                </a:solidFill>
                <a:latin typeface="Franklin Gothic Demi Cond" panose="020B0706030402020204" pitchFamily="34" charset="0"/>
              </a:rPr>
              <a:t>(GS2) Bilateral</a:t>
            </a:r>
            <a:r>
              <a:rPr lang="en-US" sz="2400" dirty="0">
                <a:solidFill>
                  <a:srgbClr val="FFFF00"/>
                </a:solidFill>
                <a:latin typeface="Franklin Gothic Demi Cond" panose="020B0706030402020204" pitchFamily="34" charset="0"/>
              </a:rPr>
              <a:t>, regional </a:t>
            </a:r>
            <a:r>
              <a:rPr lang="en-US" sz="2400" dirty="0" smtClean="0">
                <a:solidFill>
                  <a:srgbClr val="FFFF00"/>
                </a:solidFill>
                <a:latin typeface="Franklin Gothic Demi Cond" panose="020B0706030402020204" pitchFamily="34" charset="0"/>
              </a:rPr>
              <a:t>&amp; </a:t>
            </a:r>
            <a:r>
              <a:rPr lang="en-US" sz="2400" dirty="0">
                <a:solidFill>
                  <a:srgbClr val="FFFF00"/>
                </a:solidFill>
                <a:latin typeface="Franklin Gothic Demi Cond" panose="020B0706030402020204" pitchFamily="34" charset="0"/>
              </a:rPr>
              <a:t>global groupings and </a:t>
            </a:r>
            <a:r>
              <a:rPr lang="en-US" sz="2400" u="sng" dirty="0">
                <a:solidFill>
                  <a:srgbClr val="FFFF00"/>
                </a:solidFill>
                <a:latin typeface="Franklin Gothic Demi Cond" panose="020B0706030402020204" pitchFamily="34" charset="0"/>
              </a:rPr>
              <a:t>agreements</a:t>
            </a:r>
            <a:r>
              <a:rPr lang="en-US" sz="2400" dirty="0">
                <a:solidFill>
                  <a:srgbClr val="FFFF00"/>
                </a:solidFill>
                <a:latin typeface="Franklin Gothic Demi Cond" panose="020B0706030402020204" pitchFamily="34" charset="0"/>
              </a:rPr>
              <a:t> involving India and/or affecting India's interests</a:t>
            </a:r>
          </a:p>
          <a:p>
            <a:pPr marL="742950" indent="-742950">
              <a:buFont typeface="+mj-lt"/>
              <a:buAutoNum type="arabicPeriod"/>
            </a:pPr>
            <a:r>
              <a:rPr lang="en-US" sz="2400" dirty="0" smtClean="0">
                <a:solidFill>
                  <a:srgbClr val="FFFF00"/>
                </a:solidFill>
                <a:latin typeface="Franklin Gothic Demi Cond" panose="020B0706030402020204" pitchFamily="34" charset="0"/>
              </a:rPr>
              <a:t>(GS2) Effect </a:t>
            </a:r>
            <a:r>
              <a:rPr lang="en-US" sz="2400" dirty="0">
                <a:solidFill>
                  <a:srgbClr val="FFFF00"/>
                </a:solidFill>
                <a:latin typeface="Franklin Gothic Demi Cond" panose="020B0706030402020204" pitchFamily="34" charset="0"/>
              </a:rPr>
              <a:t>of policies </a:t>
            </a:r>
            <a:r>
              <a:rPr lang="en-US" sz="2400" dirty="0" smtClean="0">
                <a:solidFill>
                  <a:srgbClr val="FFFF00"/>
                </a:solidFill>
                <a:latin typeface="Franklin Gothic Demi Cond" panose="020B0706030402020204" pitchFamily="34" charset="0"/>
              </a:rPr>
              <a:t>&amp; </a:t>
            </a:r>
            <a:r>
              <a:rPr lang="en-US" sz="2400" dirty="0">
                <a:solidFill>
                  <a:srgbClr val="FFFF00"/>
                </a:solidFill>
                <a:latin typeface="Franklin Gothic Demi Cond" panose="020B0706030402020204" pitchFamily="34" charset="0"/>
              </a:rPr>
              <a:t>politics of developed and developing countries on India's interests.</a:t>
            </a:r>
          </a:p>
        </p:txBody>
      </p:sp>
    </p:spTree>
    <p:extLst>
      <p:ext uri="{BB962C8B-B14F-4D97-AF65-F5344CB8AC3E}">
        <p14:creationId xmlns:p14="http://schemas.microsoft.com/office/powerpoint/2010/main" val="143430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7946938" y="3741683"/>
            <a:ext cx="4245062" cy="3116317"/>
          </a:xfrm>
          <a:prstGeom prst="rect">
            <a:avLst/>
          </a:prstGeom>
        </p:spPr>
      </p:pic>
      <p:sp>
        <p:nvSpPr>
          <p:cNvPr id="3" name="Content Placeholder 2"/>
          <p:cNvSpPr>
            <a:spLocks noGrp="1"/>
          </p:cNvSpPr>
          <p:nvPr>
            <p:ph idx="1"/>
          </p:nvPr>
        </p:nvSpPr>
        <p:spPr/>
        <p:txBody>
          <a:bodyPr>
            <a:normAutofit/>
          </a:bodyPr>
          <a:lstStyle/>
          <a:p>
            <a:r>
              <a:rPr lang="en-US" dirty="0" smtClean="0"/>
              <a:t>Strategic / defense relations: good</a:t>
            </a:r>
          </a:p>
          <a:p>
            <a:r>
              <a:rPr lang="en-US" dirty="0" smtClean="0"/>
              <a:t>Trade relations: not so good.</a:t>
            </a:r>
          </a:p>
          <a:p>
            <a:r>
              <a:rPr lang="en-US" dirty="0" smtClean="0"/>
              <a:t>Hardly 6 billion bilateral trade.</a:t>
            </a:r>
          </a:p>
        </p:txBody>
      </p:sp>
      <p:sp>
        <p:nvSpPr>
          <p:cNvPr id="4" name="Title 3"/>
          <p:cNvSpPr>
            <a:spLocks noGrp="1"/>
          </p:cNvSpPr>
          <p:nvPr>
            <p:ph type="title"/>
          </p:nvPr>
        </p:nvSpPr>
        <p:spPr/>
        <p:txBody>
          <a:bodyPr/>
          <a:lstStyle/>
          <a:p>
            <a:r>
              <a:rPr lang="en-US" dirty="0" smtClean="0"/>
              <a:t>Russia</a:t>
            </a:r>
            <a:endParaRPr lang="en-US" dirty="0"/>
          </a:p>
        </p:txBody>
      </p:sp>
      <p:sp>
        <p:nvSpPr>
          <p:cNvPr id="5" name="Text Placeholder 4"/>
          <p:cNvSpPr>
            <a:spLocks noGrp="1"/>
          </p:cNvSpPr>
          <p:nvPr>
            <p:ph type="body" sz="quarter" idx="13"/>
          </p:nvPr>
        </p:nvSpPr>
        <p:spPr/>
        <p:txBody>
          <a:bodyPr/>
          <a:lstStyle/>
          <a:p>
            <a:r>
              <a:rPr lang="en-US" dirty="0" smtClean="0"/>
              <a:t>Eurasia</a:t>
            </a:r>
            <a:endParaRPr lang="en-US" dirty="0"/>
          </a:p>
        </p:txBody>
      </p:sp>
    </p:spTree>
    <p:extLst>
      <p:ext uri="{BB962C8B-B14F-4D97-AF65-F5344CB8AC3E}">
        <p14:creationId xmlns:p14="http://schemas.microsoft.com/office/powerpoint/2010/main" val="2261613190"/>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DARK_2015">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2015" id="{D7436B48-CA51-46AA-AEF6-708B597990C3}" vid="{3970D49B-2063-4A05-A8AB-AC14789EF3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PPT_DARK_2015</Template>
  <TotalTime>291</TotalTime>
  <Words>4241</Words>
  <Application>Microsoft Office PowerPoint</Application>
  <PresentationFormat>Widescreen</PresentationFormat>
  <Paragraphs>756</Paragraphs>
  <Slides>113</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113</vt:i4>
      </vt:variant>
    </vt:vector>
  </HeadingPairs>
  <TitlesOfParts>
    <vt:vector size="126" baseType="lpstr">
      <vt:lpstr>Kozuka Gothic Pro B</vt:lpstr>
      <vt:lpstr>Arial</vt:lpstr>
      <vt:lpstr>Arial Black</vt:lpstr>
      <vt:lpstr>Calibri</vt:lpstr>
      <vt:lpstr>Calibri Light</vt:lpstr>
      <vt:lpstr>Franklin Gothic Demi</vt:lpstr>
      <vt:lpstr>Franklin Gothic Demi Cond</vt:lpstr>
      <vt:lpstr>Franklin Gothic Heavy</vt:lpstr>
      <vt:lpstr>Franklin Gothic Medium Cond</vt:lpstr>
      <vt:lpstr>Segoe UI Black</vt:lpstr>
      <vt:lpstr>Segoe UI Semibold</vt:lpstr>
      <vt:lpstr>Wingdings</vt:lpstr>
      <vt:lpstr>PPT_DARK_2015</vt:lpstr>
      <vt:lpstr>PowerPoint Presentation</vt:lpstr>
      <vt:lpstr>PowerPoint Presentation</vt:lpstr>
      <vt:lpstr>PowerPoint Presentation</vt:lpstr>
      <vt:lpstr>PowerPoint Presentation</vt:lpstr>
      <vt:lpstr>PowerPoint Presentation</vt:lpstr>
      <vt:lpstr>International Trade</vt:lpstr>
      <vt:lpstr>PowerPoint Presentation</vt:lpstr>
      <vt:lpstr>PowerPoint Presentation</vt:lpstr>
      <vt:lpstr>Trade deficit ▼ : Crude Price ▼, Gold  consumption▼</vt:lpstr>
      <vt:lpstr>PowerPoint Presentation</vt:lpstr>
      <vt:lpstr>PowerPoint Presentation</vt:lpstr>
      <vt:lpstr>Oil expected ~60-65$ in 2015-16.</vt:lpstr>
      <vt:lpstr>Lack of fin. Inclusion + black money park = Gold craze</vt:lpstr>
      <vt:lpstr>How to reduce consumption</vt:lpstr>
      <vt:lpstr>How to reduce consumption</vt:lpstr>
      <vt:lpstr>Purple=budget announced</vt:lpstr>
      <vt:lpstr>Gold measures</vt:lpstr>
      <vt:lpstr>Gold monetization</vt:lpstr>
      <vt:lpstr>Sovereign Gold Bond</vt:lpstr>
      <vt:lpstr>Gold coin</vt:lpstr>
      <vt:lpstr>Purple=new</vt:lpstr>
      <vt:lpstr>Impact on Indian Economy</vt:lpstr>
      <vt:lpstr>Inflation angles</vt:lpstr>
      <vt:lpstr>Next topic: ranking- import, export top items</vt:lpstr>
      <vt:lpstr>Top Exports (2014-15): Goods</vt:lpstr>
      <vt:lpstr>Top Export Services (2013-14)</vt:lpstr>
      <vt:lpstr>Top Imports: Goods (2014-15)</vt:lpstr>
      <vt:lpstr>PowerPoint Presentation</vt:lpstr>
      <vt:lpstr>Overall : Trade Deficit but individual region differs</vt:lpstr>
      <vt:lpstr>Next topic: BOOST EXPORTS?</vt:lpstr>
      <vt:lpstr>Boosting Exports</vt:lpstr>
      <vt:lpstr>External विदेशी कारण</vt:lpstr>
      <vt:lpstr>PowerPoint Presentation</vt:lpstr>
      <vt:lpstr>PowerPoint Presentation</vt:lpstr>
      <vt:lpstr>PowerPoint Presentation</vt:lpstr>
      <vt:lpstr>BBC  chart</vt:lpstr>
      <vt:lpstr>External विदेशी कारण</vt:lpstr>
      <vt:lpstr>Boosting Exports</vt:lpstr>
      <vt:lpstr>Domestic  देशी कारण</vt:lpstr>
      <vt:lpstr>Boosting Exports</vt:lpstr>
      <vt:lpstr>Laws &amp; Taxation</vt:lpstr>
      <vt:lpstr>Foreign Trade Policy?</vt:lpstr>
      <vt:lpstr>PowerPoint Presentation</vt:lpstr>
      <vt:lpstr>Boost Export HOW? = Foreign Trade Policy 2015-20</vt:lpstr>
      <vt:lpstr>BASICS</vt:lpstr>
      <vt:lpstr>Export  Targets</vt:lpstr>
      <vt:lpstr>Boost Export HOW? = Foreign Trade Policy 2015-20</vt:lpstr>
      <vt:lpstr>Trade Agreements: WHY?</vt:lpstr>
      <vt:lpstr>5 Stages / evolution</vt:lpstr>
      <vt:lpstr>What’s the difference?</vt:lpstr>
      <vt:lpstr>What’s the difference? As per FTP-2015?</vt:lpstr>
      <vt:lpstr>awareness</vt:lpstr>
      <vt:lpstr>PowerPoint Presentation</vt:lpstr>
      <vt:lpstr>1+2 = Erode Indian grip over US-EU markets</vt:lpstr>
      <vt:lpstr>TATIP</vt:lpstr>
      <vt:lpstr>TATIP</vt:lpstr>
      <vt:lpstr>1+2 = Erode Indian grip over US-EU markets</vt:lpstr>
      <vt:lpstr>TPP: 12 members :USA + Canada + 10 Asia-Pacific</vt:lpstr>
      <vt:lpstr>Salient Features</vt:lpstr>
      <vt:lpstr>RCEP: China, India, ASEAN, Jap, Korea, Aus., NZ</vt:lpstr>
      <vt:lpstr>If we don’t join TPP?</vt:lpstr>
      <vt:lpstr>India should join TPP?</vt:lpstr>
      <vt:lpstr>Mains / Interview</vt:lpstr>
      <vt:lpstr>1+2 = Erode Indian grip over US-EU markets</vt:lpstr>
      <vt:lpstr>RCEP Members?</vt:lpstr>
      <vt:lpstr>RCEP</vt:lpstr>
      <vt:lpstr>Mains / Interview</vt:lpstr>
      <vt:lpstr>Way ahead?</vt:lpstr>
      <vt:lpstr>PowerPoint Presentation</vt:lpstr>
      <vt:lpstr>FTP-2015: Region wise Strategies (8)</vt:lpstr>
      <vt:lpstr>US/EU</vt:lpstr>
      <vt:lpstr>European Union</vt:lpstr>
      <vt:lpstr>European Union</vt:lpstr>
      <vt:lpstr>EU Way Ahead</vt:lpstr>
      <vt:lpstr>Non-EU focus</vt:lpstr>
      <vt:lpstr>FTP-2015: Region wise Strategies</vt:lpstr>
      <vt:lpstr>SAARC Present</vt:lpstr>
      <vt:lpstr>MFN from Pak</vt:lpstr>
      <vt:lpstr>MFN from Pak</vt:lpstr>
      <vt:lpstr>SAARC Solution</vt:lpstr>
      <vt:lpstr>FTP-2015: Region wise Strategies</vt:lpstr>
      <vt:lpstr>Association of South East Asian Nations (10)</vt:lpstr>
      <vt:lpstr>India’s largest trading partner (decreasing order)</vt:lpstr>
      <vt:lpstr>India ASEAN</vt:lpstr>
      <vt:lpstr>India ASEAN</vt:lpstr>
      <vt:lpstr>BENEFITS?</vt:lpstr>
      <vt:lpstr>1st FTA with ASEAN, then joining RCEP</vt:lpstr>
      <vt:lpstr>ANTI?</vt:lpstr>
      <vt:lpstr>Duty inversion</vt:lpstr>
      <vt:lpstr>ANTI-ANTI</vt:lpstr>
      <vt:lpstr>ASEAN Connectivity</vt:lpstr>
      <vt:lpstr>FTP-2015: Region wise Strategies</vt:lpstr>
      <vt:lpstr>2016: China to amount for 25% of Our trade deficit </vt:lpstr>
      <vt:lpstr>China why trade imbalance?</vt:lpstr>
      <vt:lpstr>Pharma</vt:lpstr>
      <vt:lpstr>How to ▼ trade deficit</vt:lpstr>
      <vt:lpstr>Japan</vt:lpstr>
      <vt:lpstr>FTP-2015: Region wise Strategies</vt:lpstr>
      <vt:lpstr>Russia</vt:lpstr>
      <vt:lpstr>Russia</vt:lpstr>
      <vt:lpstr>Russia Way Ahead</vt:lpstr>
      <vt:lpstr>CIS</vt:lpstr>
      <vt:lpstr>CIS Way Ahead</vt:lpstr>
      <vt:lpstr>FTP-2015: Region wise Strategies</vt:lpstr>
      <vt:lpstr>WANA</vt:lpstr>
      <vt:lpstr>WANA</vt:lpstr>
      <vt:lpstr>Africa</vt:lpstr>
      <vt:lpstr>Africa way ahead</vt:lpstr>
      <vt:lpstr>FTP-2015: Region wise Strategies</vt:lpstr>
      <vt:lpstr>LAC</vt:lpstr>
      <vt:lpstr>LAC Way Ahead</vt:lpstr>
      <vt:lpstr>FTP-2015: Region wise Strategies</vt:lpstr>
      <vt:lpstr>PowerPoint Presentation</vt:lpstr>
    </vt:vector>
  </TitlesOfParts>
  <Company>Mrunal.org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252</cp:revision>
  <dcterms:created xsi:type="dcterms:W3CDTF">2015-04-11T14:30:37Z</dcterms:created>
  <dcterms:modified xsi:type="dcterms:W3CDTF">2015-04-16T17:10:47Z</dcterms:modified>
</cp:coreProperties>
</file>